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 id="2147483661" r:id="rId2"/>
    <p:sldMasterId id="2147483663" r:id="rId3"/>
    <p:sldMasterId id="2147483678" r:id="rId4"/>
  </p:sldMasterIdLst>
  <p:notesMasterIdLst>
    <p:notesMasterId r:id="rId125"/>
  </p:notesMasterIdLst>
  <p:handoutMasterIdLst>
    <p:handoutMasterId r:id="rId126"/>
  </p:handoutMasterIdLst>
  <p:sldIdLst>
    <p:sldId id="496" r:id="rId5"/>
    <p:sldId id="497" r:id="rId6"/>
    <p:sldId id="521" r:id="rId7"/>
    <p:sldId id="256" r:id="rId8"/>
    <p:sldId id="364" r:id="rId9"/>
    <p:sldId id="621" r:id="rId10"/>
    <p:sldId id="257" r:id="rId11"/>
    <p:sldId id="258" r:id="rId12"/>
    <p:sldId id="323" r:id="rId13"/>
    <p:sldId id="318" r:id="rId14"/>
    <p:sldId id="319" r:id="rId15"/>
    <p:sldId id="351" r:id="rId16"/>
    <p:sldId id="320" r:id="rId17"/>
    <p:sldId id="352" r:id="rId18"/>
    <p:sldId id="321" r:id="rId19"/>
    <p:sldId id="353" r:id="rId20"/>
    <p:sldId id="322" r:id="rId21"/>
    <p:sldId id="354" r:id="rId22"/>
    <p:sldId id="365" r:id="rId23"/>
    <p:sldId id="350" r:id="rId24"/>
    <p:sldId id="617" r:id="rId25"/>
    <p:sldId id="324" r:id="rId26"/>
    <p:sldId id="259" r:id="rId27"/>
    <p:sldId id="260" r:id="rId28"/>
    <p:sldId id="261" r:id="rId29"/>
    <p:sldId id="262" r:id="rId30"/>
    <p:sldId id="326" r:id="rId31"/>
    <p:sldId id="263" r:id="rId32"/>
    <p:sldId id="264" r:id="rId33"/>
    <p:sldId id="265" r:id="rId34"/>
    <p:sldId id="266" r:id="rId35"/>
    <p:sldId id="267" r:id="rId36"/>
    <p:sldId id="268" r:id="rId37"/>
    <p:sldId id="269" r:id="rId38"/>
    <p:sldId id="270" r:id="rId39"/>
    <p:sldId id="271" r:id="rId40"/>
    <p:sldId id="331" r:id="rId41"/>
    <p:sldId id="272" r:id="rId42"/>
    <p:sldId id="332" r:id="rId43"/>
    <p:sldId id="273" r:id="rId44"/>
    <p:sldId id="274" r:id="rId45"/>
    <p:sldId id="618" r:id="rId46"/>
    <p:sldId id="330" r:id="rId47"/>
    <p:sldId id="355" r:id="rId48"/>
    <p:sldId id="620" r:id="rId49"/>
    <p:sldId id="275" r:id="rId50"/>
    <p:sldId id="333"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346" r:id="rId64"/>
    <p:sldId id="347" r:id="rId65"/>
    <p:sldId id="348" r:id="rId66"/>
    <p:sldId id="349" r:id="rId67"/>
    <p:sldId id="276" r:id="rId68"/>
    <p:sldId id="277" r:id="rId69"/>
    <p:sldId id="325" r:id="rId70"/>
    <p:sldId id="356" r:id="rId71"/>
    <p:sldId id="357" r:id="rId72"/>
    <p:sldId id="278" r:id="rId73"/>
    <p:sldId id="279" r:id="rId74"/>
    <p:sldId id="358" r:id="rId75"/>
    <p:sldId id="280" r:id="rId76"/>
    <p:sldId id="316" r:id="rId77"/>
    <p:sldId id="327" r:id="rId78"/>
    <p:sldId id="281" r:id="rId79"/>
    <p:sldId id="282" r:id="rId80"/>
    <p:sldId id="359" r:id="rId81"/>
    <p:sldId id="283" r:id="rId82"/>
    <p:sldId id="284" r:id="rId83"/>
    <p:sldId id="360" r:id="rId84"/>
    <p:sldId id="285" r:id="rId85"/>
    <p:sldId id="328" r:id="rId86"/>
    <p:sldId id="286" r:id="rId87"/>
    <p:sldId id="287" r:id="rId88"/>
    <p:sldId id="288" r:id="rId89"/>
    <p:sldId id="289" r:id="rId90"/>
    <p:sldId id="361" r:id="rId91"/>
    <p:sldId id="290" r:id="rId92"/>
    <p:sldId id="362" r:id="rId93"/>
    <p:sldId id="619" r:id="rId94"/>
    <p:sldId id="329" r:id="rId95"/>
    <p:sldId id="291" r:id="rId96"/>
    <p:sldId id="292" r:id="rId97"/>
    <p:sldId id="293" r:id="rId98"/>
    <p:sldId id="294" r:id="rId99"/>
    <p:sldId id="295" r:id="rId100"/>
    <p:sldId id="296" r:id="rId101"/>
    <p:sldId id="363" r:id="rId102"/>
    <p:sldId id="297" r:id="rId103"/>
    <p:sldId id="298" r:id="rId104"/>
    <p:sldId id="299" r:id="rId105"/>
    <p:sldId id="300" r:id="rId106"/>
    <p:sldId id="301" r:id="rId107"/>
    <p:sldId id="302" r:id="rId108"/>
    <p:sldId id="303" r:id="rId109"/>
    <p:sldId id="304" r:id="rId110"/>
    <p:sldId id="305" r:id="rId111"/>
    <p:sldId id="306" r:id="rId112"/>
    <p:sldId id="307" r:id="rId113"/>
    <p:sldId id="308" r:id="rId114"/>
    <p:sldId id="309" r:id="rId115"/>
    <p:sldId id="310" r:id="rId116"/>
    <p:sldId id="311" r:id="rId117"/>
    <p:sldId id="312" r:id="rId118"/>
    <p:sldId id="313" r:id="rId119"/>
    <p:sldId id="314" r:id="rId120"/>
    <p:sldId id="315" r:id="rId121"/>
    <p:sldId id="317" r:id="rId122"/>
    <p:sldId id="616" r:id="rId123"/>
    <p:sldId id="514" r:id="rId124"/>
  </p:sldIdLst>
  <p:sldSz cx="9144000" cy="6858000" type="screen4x3"/>
  <p:notesSz cx="7315200" cy="9601200"/>
  <p:defaultTex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b="1"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3399"/>
    <a:srgbClr val="990033"/>
    <a:srgbClr val="66FF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29E791-34BB-468C-87E8-73F4EB9DB922}" v="385" dt="2023-10-25T22:21:44.3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8" autoAdjust="0"/>
    <p:restoredTop sz="65201" autoAdjust="0"/>
  </p:normalViewPr>
  <p:slideViewPr>
    <p:cSldViewPr>
      <p:cViewPr>
        <p:scale>
          <a:sx n="69" d="100"/>
          <a:sy n="69" d="100"/>
        </p:scale>
        <p:origin x="113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1743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lford, Victoria" userId="d3f18a89-cb6b-45a3-b9a1-2154d5c1fc49" providerId="ADAL" clId="{E629E791-34BB-468C-87E8-73F4EB9DB922}"/>
    <pc:docChg chg="undo custSel addSld modSld">
      <pc:chgData name="Hilford, Victoria" userId="d3f18a89-cb6b-45a3-b9a1-2154d5c1fc49" providerId="ADAL" clId="{E629E791-34BB-468C-87E8-73F4EB9DB922}" dt="2023-10-25T22:22:46.280" v="1722" actId="113"/>
      <pc:docMkLst>
        <pc:docMk/>
      </pc:docMkLst>
      <pc:sldChg chg="modNotesTx">
        <pc:chgData name="Hilford, Victoria" userId="d3f18a89-cb6b-45a3-b9a1-2154d5c1fc49" providerId="ADAL" clId="{E629E791-34BB-468C-87E8-73F4EB9DB922}" dt="2023-10-25T18:50:27.364" v="1607" actId="20577"/>
        <pc:sldMkLst>
          <pc:docMk/>
          <pc:sldMk cId="0" sldId="256"/>
        </pc:sldMkLst>
      </pc:sldChg>
      <pc:sldChg chg="mod modShow">
        <pc:chgData name="Hilford, Victoria" userId="d3f18a89-cb6b-45a3-b9a1-2154d5c1fc49" providerId="ADAL" clId="{E629E791-34BB-468C-87E8-73F4EB9DB922}" dt="2023-10-24T06:25:53.510" v="51" actId="729"/>
        <pc:sldMkLst>
          <pc:docMk/>
          <pc:sldMk cId="0" sldId="258"/>
        </pc:sldMkLst>
      </pc:sldChg>
      <pc:sldChg chg="addSp modSp modNotesTx">
        <pc:chgData name="Hilford, Victoria" userId="d3f18a89-cb6b-45a3-b9a1-2154d5c1fc49" providerId="ADAL" clId="{E629E791-34BB-468C-87E8-73F4EB9DB922}" dt="2023-10-25T19:00:36.019" v="1639" actId="207"/>
        <pc:sldMkLst>
          <pc:docMk/>
          <pc:sldMk cId="0" sldId="259"/>
        </pc:sldMkLst>
        <pc:spChg chg="add mod">
          <ac:chgData name="Hilford, Victoria" userId="d3f18a89-cb6b-45a3-b9a1-2154d5c1fc49" providerId="ADAL" clId="{E629E791-34BB-468C-87E8-73F4EB9DB922}" dt="2023-10-25T01:08:52.715" v="374"/>
          <ac:spMkLst>
            <pc:docMk/>
            <pc:sldMk cId="0" sldId="259"/>
            <ac:spMk id="2" creationId="{CB6BDCE8-87AB-BAF9-3D38-E5503CC5EF0D}"/>
          </ac:spMkLst>
        </pc:spChg>
        <pc:spChg chg="mod">
          <ac:chgData name="Hilford, Victoria" userId="d3f18a89-cb6b-45a3-b9a1-2154d5c1fc49" providerId="ADAL" clId="{E629E791-34BB-468C-87E8-73F4EB9DB922}" dt="2023-10-25T19:00:36.019" v="1639" actId="207"/>
          <ac:spMkLst>
            <pc:docMk/>
            <pc:sldMk cId="0" sldId="259"/>
            <ac:spMk id="525316" creationId="{2757EAE6-A17F-FD26-615A-4E2F3FC9B9F1}"/>
          </ac:spMkLst>
        </pc:spChg>
      </pc:sldChg>
      <pc:sldChg chg="addSp modSp modAnim modNotesTx">
        <pc:chgData name="Hilford, Victoria" userId="d3f18a89-cb6b-45a3-b9a1-2154d5c1fc49" providerId="ADAL" clId="{E629E791-34BB-468C-87E8-73F4EB9DB922}" dt="2023-10-25T01:08:56.822" v="375"/>
        <pc:sldMkLst>
          <pc:docMk/>
          <pc:sldMk cId="0" sldId="260"/>
        </pc:sldMkLst>
        <pc:spChg chg="add mod">
          <ac:chgData name="Hilford, Victoria" userId="d3f18a89-cb6b-45a3-b9a1-2154d5c1fc49" providerId="ADAL" clId="{E629E791-34BB-468C-87E8-73F4EB9DB922}" dt="2023-10-25T01:08:56.822" v="375"/>
          <ac:spMkLst>
            <pc:docMk/>
            <pc:sldMk cId="0" sldId="260"/>
            <ac:spMk id="2" creationId="{792E3E53-B2AA-AA56-6BF3-1377A40AEAAB}"/>
          </ac:spMkLst>
        </pc:spChg>
      </pc:sldChg>
      <pc:sldChg chg="addSp modSp modNotesTx">
        <pc:chgData name="Hilford, Victoria" userId="d3f18a89-cb6b-45a3-b9a1-2154d5c1fc49" providerId="ADAL" clId="{E629E791-34BB-468C-87E8-73F4EB9DB922}" dt="2023-10-25T19:01:50.337" v="1645" actId="20577"/>
        <pc:sldMkLst>
          <pc:docMk/>
          <pc:sldMk cId="0" sldId="261"/>
        </pc:sldMkLst>
        <pc:spChg chg="add mod">
          <ac:chgData name="Hilford, Victoria" userId="d3f18a89-cb6b-45a3-b9a1-2154d5c1fc49" providerId="ADAL" clId="{E629E791-34BB-468C-87E8-73F4EB9DB922}" dt="2023-10-25T01:09:00.688" v="376"/>
          <ac:spMkLst>
            <pc:docMk/>
            <pc:sldMk cId="0" sldId="261"/>
            <ac:spMk id="2" creationId="{8A1124DD-55F9-4C28-5F53-0DC6BC286845}"/>
          </ac:spMkLst>
        </pc:spChg>
        <pc:spChg chg="mod">
          <ac:chgData name="Hilford, Victoria" userId="d3f18a89-cb6b-45a3-b9a1-2154d5c1fc49" providerId="ADAL" clId="{E629E791-34BB-468C-87E8-73F4EB9DB922}" dt="2023-10-25T19:01:50.337" v="1645" actId="20577"/>
          <ac:spMkLst>
            <pc:docMk/>
            <pc:sldMk cId="0" sldId="261"/>
            <ac:spMk id="527365" creationId="{4FFBF6D6-93A6-4D55-26E4-AF1037258F0D}"/>
          </ac:spMkLst>
        </pc:spChg>
      </pc:sldChg>
      <pc:sldChg chg="addSp modSp mod modAnim modNotesTx">
        <pc:chgData name="Hilford, Victoria" userId="d3f18a89-cb6b-45a3-b9a1-2154d5c1fc49" providerId="ADAL" clId="{E629E791-34BB-468C-87E8-73F4EB9DB922}" dt="2023-10-25T01:09:08.868" v="378" actId="1076"/>
        <pc:sldMkLst>
          <pc:docMk/>
          <pc:sldMk cId="0" sldId="262"/>
        </pc:sldMkLst>
        <pc:spChg chg="add mod">
          <ac:chgData name="Hilford, Victoria" userId="d3f18a89-cb6b-45a3-b9a1-2154d5c1fc49" providerId="ADAL" clId="{E629E791-34BB-468C-87E8-73F4EB9DB922}" dt="2023-10-25T01:09:04.153" v="377"/>
          <ac:spMkLst>
            <pc:docMk/>
            <pc:sldMk cId="0" sldId="262"/>
            <ac:spMk id="4" creationId="{6FFEF650-765B-FA06-D394-41A6834FB3A1}"/>
          </ac:spMkLst>
        </pc:spChg>
        <pc:spChg chg="mod">
          <ac:chgData name="Hilford, Victoria" userId="d3f18a89-cb6b-45a3-b9a1-2154d5c1fc49" providerId="ADAL" clId="{E629E791-34BB-468C-87E8-73F4EB9DB922}" dt="2023-10-25T01:09:08.868" v="378" actId="1076"/>
          <ac:spMkLst>
            <pc:docMk/>
            <pc:sldMk cId="0" sldId="262"/>
            <ac:spMk id="22531" creationId="{AC1B669A-2C3E-4C50-472A-96D7F7C8D655}"/>
          </ac:spMkLst>
        </pc:spChg>
        <pc:picChg chg="add mod modCrop">
          <ac:chgData name="Hilford, Victoria" userId="d3f18a89-cb6b-45a3-b9a1-2154d5c1fc49" providerId="ADAL" clId="{E629E791-34BB-468C-87E8-73F4EB9DB922}" dt="2023-10-25T00:58:49.239" v="275" actId="14100"/>
          <ac:picMkLst>
            <pc:docMk/>
            <pc:sldMk cId="0" sldId="262"/>
            <ac:picMk id="3" creationId="{D8B5F71B-222D-A553-51B5-FCAFACF26F10}"/>
          </ac:picMkLst>
        </pc:picChg>
      </pc:sldChg>
      <pc:sldChg chg="addSp modSp modNotesTx">
        <pc:chgData name="Hilford, Victoria" userId="d3f18a89-cb6b-45a3-b9a1-2154d5c1fc49" providerId="ADAL" clId="{E629E791-34BB-468C-87E8-73F4EB9DB922}" dt="2023-10-25T01:09:15.433" v="379"/>
        <pc:sldMkLst>
          <pc:docMk/>
          <pc:sldMk cId="0" sldId="263"/>
        </pc:sldMkLst>
        <pc:spChg chg="add mod">
          <ac:chgData name="Hilford, Victoria" userId="d3f18a89-cb6b-45a3-b9a1-2154d5c1fc49" providerId="ADAL" clId="{E629E791-34BB-468C-87E8-73F4EB9DB922}" dt="2023-10-25T01:09:15.433" v="379"/>
          <ac:spMkLst>
            <pc:docMk/>
            <pc:sldMk cId="0" sldId="263"/>
            <ac:spMk id="2" creationId="{9FF1CC19-B39C-D764-C20A-F22802205F15}"/>
          </ac:spMkLst>
        </pc:spChg>
        <pc:spChg chg="mod">
          <ac:chgData name="Hilford, Victoria" userId="d3f18a89-cb6b-45a3-b9a1-2154d5c1fc49" providerId="ADAL" clId="{E629E791-34BB-468C-87E8-73F4EB9DB922}" dt="2023-10-25T01:02:07.879" v="343" actId="113"/>
          <ac:spMkLst>
            <pc:docMk/>
            <pc:sldMk cId="0" sldId="263"/>
            <ac:spMk id="529412" creationId="{97473C5F-003D-A5BC-D691-4EB95FAFD4A6}"/>
          </ac:spMkLst>
        </pc:spChg>
      </pc:sldChg>
      <pc:sldChg chg="addSp delSp modSp modAnim modNotesTx">
        <pc:chgData name="Hilford, Victoria" userId="d3f18a89-cb6b-45a3-b9a1-2154d5c1fc49" providerId="ADAL" clId="{E629E791-34BB-468C-87E8-73F4EB9DB922}" dt="2023-10-25T19:05:05.725" v="1650" actId="20577"/>
        <pc:sldMkLst>
          <pc:docMk/>
          <pc:sldMk cId="0" sldId="265"/>
        </pc:sldMkLst>
        <pc:spChg chg="add mod">
          <ac:chgData name="Hilford, Victoria" userId="d3f18a89-cb6b-45a3-b9a1-2154d5c1fc49" providerId="ADAL" clId="{E629E791-34BB-468C-87E8-73F4EB9DB922}" dt="2023-10-25T01:09:34.112" v="380"/>
          <ac:spMkLst>
            <pc:docMk/>
            <pc:sldMk cId="0" sldId="265"/>
            <ac:spMk id="2" creationId="{5D0669EE-9DAB-338A-80DD-15456E788A5A}"/>
          </ac:spMkLst>
        </pc:spChg>
        <pc:spChg chg="del">
          <ac:chgData name="Hilford, Victoria" userId="d3f18a89-cb6b-45a3-b9a1-2154d5c1fc49" providerId="ADAL" clId="{E629E791-34BB-468C-87E8-73F4EB9DB922}" dt="2023-10-25T01:04:05.832" v="356" actId="478"/>
          <ac:spMkLst>
            <pc:docMk/>
            <pc:sldMk cId="0" sldId="265"/>
            <ac:spMk id="6" creationId="{26E1EE01-0C70-FE1A-B72F-12707139D4C9}"/>
          </ac:spMkLst>
        </pc:spChg>
        <pc:spChg chg="mod">
          <ac:chgData name="Hilford, Victoria" userId="d3f18a89-cb6b-45a3-b9a1-2154d5c1fc49" providerId="ADAL" clId="{E629E791-34BB-468C-87E8-73F4EB9DB922}" dt="2023-10-25T19:05:05.725" v="1650" actId="20577"/>
          <ac:spMkLst>
            <pc:docMk/>
            <pc:sldMk cId="0" sldId="265"/>
            <ac:spMk id="531460" creationId="{2BCC2F49-FB0B-2098-660E-BFD82956FAF0}"/>
          </ac:spMkLst>
        </pc:spChg>
      </pc:sldChg>
      <pc:sldChg chg="addSp delSp modSp modAnim modNotesTx">
        <pc:chgData name="Hilford, Victoria" userId="d3f18a89-cb6b-45a3-b9a1-2154d5c1fc49" providerId="ADAL" clId="{E629E791-34BB-468C-87E8-73F4EB9DB922}" dt="2023-10-25T01:09:39.252" v="381"/>
        <pc:sldMkLst>
          <pc:docMk/>
          <pc:sldMk cId="0" sldId="266"/>
        </pc:sldMkLst>
        <pc:spChg chg="add mod">
          <ac:chgData name="Hilford, Victoria" userId="d3f18a89-cb6b-45a3-b9a1-2154d5c1fc49" providerId="ADAL" clId="{E629E791-34BB-468C-87E8-73F4EB9DB922}" dt="2023-10-25T01:09:39.252" v="381"/>
          <ac:spMkLst>
            <pc:docMk/>
            <pc:sldMk cId="0" sldId="266"/>
            <ac:spMk id="2" creationId="{A3401328-1539-624C-C4FB-2CFC4307821B}"/>
          </ac:spMkLst>
        </pc:spChg>
        <pc:spChg chg="del">
          <ac:chgData name="Hilford, Victoria" userId="d3f18a89-cb6b-45a3-b9a1-2154d5c1fc49" providerId="ADAL" clId="{E629E791-34BB-468C-87E8-73F4EB9DB922}" dt="2023-10-25T01:07:58.245" v="373" actId="478"/>
          <ac:spMkLst>
            <pc:docMk/>
            <pc:sldMk cId="0" sldId="266"/>
            <ac:spMk id="6" creationId="{F13E6AF9-7136-286A-3175-C23271E7F5FF}"/>
          </ac:spMkLst>
        </pc:spChg>
      </pc:sldChg>
      <pc:sldChg chg="delSp modSp modAnim">
        <pc:chgData name="Hilford, Victoria" userId="d3f18a89-cb6b-45a3-b9a1-2154d5c1fc49" providerId="ADAL" clId="{E629E791-34BB-468C-87E8-73F4EB9DB922}" dt="2023-10-25T19:22:44.961" v="1651" actId="478"/>
        <pc:sldMkLst>
          <pc:docMk/>
          <pc:sldMk cId="0" sldId="267"/>
        </pc:sldMkLst>
        <pc:spChg chg="mod">
          <ac:chgData name="Hilford, Victoria" userId="d3f18a89-cb6b-45a3-b9a1-2154d5c1fc49" providerId="ADAL" clId="{E629E791-34BB-468C-87E8-73F4EB9DB922}" dt="2023-10-25T01:12:14.247" v="423" actId="207"/>
          <ac:spMkLst>
            <pc:docMk/>
            <pc:sldMk cId="0" sldId="267"/>
            <ac:spMk id="533508" creationId="{75506F2F-39AE-6A89-4811-14F50C1360D5}"/>
          </ac:spMkLst>
        </pc:spChg>
        <pc:spChg chg="mod">
          <ac:chgData name="Hilford, Victoria" userId="d3f18a89-cb6b-45a3-b9a1-2154d5c1fc49" providerId="ADAL" clId="{E629E791-34BB-468C-87E8-73F4EB9DB922}" dt="2023-10-25T01:12:37.187" v="426" actId="20577"/>
          <ac:spMkLst>
            <pc:docMk/>
            <pc:sldMk cId="0" sldId="267"/>
            <ac:spMk id="533509" creationId="{6363901C-EFFC-12C5-63EF-B7331DD7B564}"/>
          </ac:spMkLst>
        </pc:spChg>
        <pc:spChg chg="del">
          <ac:chgData name="Hilford, Victoria" userId="d3f18a89-cb6b-45a3-b9a1-2154d5c1fc49" providerId="ADAL" clId="{E629E791-34BB-468C-87E8-73F4EB9DB922}" dt="2023-10-25T19:22:44.961" v="1651" actId="478"/>
          <ac:spMkLst>
            <pc:docMk/>
            <pc:sldMk cId="0" sldId="267"/>
            <ac:spMk id="533511" creationId="{D1D28164-D2DB-44C0-A6FE-ECA73C926717}"/>
          </ac:spMkLst>
        </pc:spChg>
      </pc:sldChg>
      <pc:sldChg chg="addSp modSp modNotesTx">
        <pc:chgData name="Hilford, Victoria" userId="d3f18a89-cb6b-45a3-b9a1-2154d5c1fc49" providerId="ADAL" clId="{E629E791-34BB-468C-87E8-73F4EB9DB922}" dt="2023-10-25T02:13:05.822" v="703"/>
        <pc:sldMkLst>
          <pc:docMk/>
          <pc:sldMk cId="0" sldId="268"/>
        </pc:sldMkLst>
        <pc:spChg chg="add mod">
          <ac:chgData name="Hilford, Victoria" userId="d3f18a89-cb6b-45a3-b9a1-2154d5c1fc49" providerId="ADAL" clId="{E629E791-34BB-468C-87E8-73F4EB9DB922}" dt="2023-10-25T02:13:05.822" v="703"/>
          <ac:spMkLst>
            <pc:docMk/>
            <pc:sldMk cId="0" sldId="268"/>
            <ac:spMk id="2" creationId="{96020072-6FE4-7580-F65A-88458C042C27}"/>
          </ac:spMkLst>
        </pc:spChg>
        <pc:spChg chg="mod">
          <ac:chgData name="Hilford, Victoria" userId="d3f18a89-cb6b-45a3-b9a1-2154d5c1fc49" providerId="ADAL" clId="{E629E791-34BB-468C-87E8-73F4EB9DB922}" dt="2023-10-25T01:13:44.309" v="431"/>
          <ac:spMkLst>
            <pc:docMk/>
            <pc:sldMk cId="0" sldId="268"/>
            <ac:spMk id="534532" creationId="{CC7285D7-26B4-79D5-8700-164BC63D3FF9}"/>
          </ac:spMkLst>
        </pc:spChg>
      </pc:sldChg>
      <pc:sldChg chg="addSp modSp modNotesTx">
        <pc:chgData name="Hilford, Victoria" userId="d3f18a89-cb6b-45a3-b9a1-2154d5c1fc49" providerId="ADAL" clId="{E629E791-34BB-468C-87E8-73F4EB9DB922}" dt="2023-10-25T02:13:09.546" v="704"/>
        <pc:sldMkLst>
          <pc:docMk/>
          <pc:sldMk cId="0" sldId="269"/>
        </pc:sldMkLst>
        <pc:spChg chg="add mod">
          <ac:chgData name="Hilford, Victoria" userId="d3f18a89-cb6b-45a3-b9a1-2154d5c1fc49" providerId="ADAL" clId="{E629E791-34BB-468C-87E8-73F4EB9DB922}" dt="2023-10-25T02:13:09.546" v="704"/>
          <ac:spMkLst>
            <pc:docMk/>
            <pc:sldMk cId="0" sldId="269"/>
            <ac:spMk id="2" creationId="{C0F1A431-7BFF-B617-C87A-7F3BCB8ED91F}"/>
          </ac:spMkLst>
        </pc:spChg>
      </pc:sldChg>
      <pc:sldChg chg="addSp modSp modNotesTx">
        <pc:chgData name="Hilford, Victoria" userId="d3f18a89-cb6b-45a3-b9a1-2154d5c1fc49" providerId="ADAL" clId="{E629E791-34BB-468C-87E8-73F4EB9DB922}" dt="2023-10-25T02:13:12.942" v="705"/>
        <pc:sldMkLst>
          <pc:docMk/>
          <pc:sldMk cId="0" sldId="270"/>
        </pc:sldMkLst>
        <pc:spChg chg="add mod">
          <ac:chgData name="Hilford, Victoria" userId="d3f18a89-cb6b-45a3-b9a1-2154d5c1fc49" providerId="ADAL" clId="{E629E791-34BB-468C-87E8-73F4EB9DB922}" dt="2023-10-25T02:13:12.942" v="705"/>
          <ac:spMkLst>
            <pc:docMk/>
            <pc:sldMk cId="0" sldId="270"/>
            <ac:spMk id="2" creationId="{5CCDF0B4-7FE8-550C-FE76-CAC9926DB20C}"/>
          </ac:spMkLst>
        </pc:spChg>
      </pc:sldChg>
      <pc:sldChg chg="addSp modSp mod modAnim">
        <pc:chgData name="Hilford, Victoria" userId="d3f18a89-cb6b-45a3-b9a1-2154d5c1fc49" providerId="ADAL" clId="{E629E791-34BB-468C-87E8-73F4EB9DB922}" dt="2023-10-25T01:30:05.605" v="495"/>
        <pc:sldMkLst>
          <pc:docMk/>
          <pc:sldMk cId="0" sldId="272"/>
        </pc:sldMkLst>
        <pc:picChg chg="add mod modCrop">
          <ac:chgData name="Hilford, Victoria" userId="d3f18a89-cb6b-45a3-b9a1-2154d5c1fc49" providerId="ADAL" clId="{E629E791-34BB-468C-87E8-73F4EB9DB922}" dt="2023-10-25T01:29:41.194" v="494" actId="14100"/>
          <ac:picMkLst>
            <pc:docMk/>
            <pc:sldMk cId="0" sldId="272"/>
            <ac:picMk id="3" creationId="{BF7CC51F-8B31-4B6A-EE47-F394055575F8}"/>
          </ac:picMkLst>
        </pc:picChg>
      </pc:sldChg>
      <pc:sldChg chg="addSp modSp modNotesTx">
        <pc:chgData name="Hilford, Victoria" userId="d3f18a89-cb6b-45a3-b9a1-2154d5c1fc49" providerId="ADAL" clId="{E629E791-34BB-468C-87E8-73F4EB9DB922}" dt="2023-10-25T02:13:22.748" v="706"/>
        <pc:sldMkLst>
          <pc:docMk/>
          <pc:sldMk cId="0" sldId="273"/>
        </pc:sldMkLst>
        <pc:spChg chg="add mod">
          <ac:chgData name="Hilford, Victoria" userId="d3f18a89-cb6b-45a3-b9a1-2154d5c1fc49" providerId="ADAL" clId="{E629E791-34BB-468C-87E8-73F4EB9DB922}" dt="2023-10-25T02:13:22.748" v="706"/>
          <ac:spMkLst>
            <pc:docMk/>
            <pc:sldMk cId="0" sldId="273"/>
            <ac:spMk id="2" creationId="{B11D3B9D-44A8-DE0C-BCFB-5D42F3A27AF5}"/>
          </ac:spMkLst>
        </pc:spChg>
      </pc:sldChg>
      <pc:sldChg chg="addSp modSp modNotesTx">
        <pc:chgData name="Hilford, Victoria" userId="d3f18a89-cb6b-45a3-b9a1-2154d5c1fc49" providerId="ADAL" clId="{E629E791-34BB-468C-87E8-73F4EB9DB922}" dt="2023-10-25T02:13:25.974" v="707"/>
        <pc:sldMkLst>
          <pc:docMk/>
          <pc:sldMk cId="0" sldId="274"/>
        </pc:sldMkLst>
        <pc:spChg chg="add mod">
          <ac:chgData name="Hilford, Victoria" userId="d3f18a89-cb6b-45a3-b9a1-2154d5c1fc49" providerId="ADAL" clId="{E629E791-34BB-468C-87E8-73F4EB9DB922}" dt="2023-10-25T02:13:25.974" v="707"/>
          <ac:spMkLst>
            <pc:docMk/>
            <pc:sldMk cId="0" sldId="274"/>
            <ac:spMk id="2" creationId="{A29323A5-FC80-32EF-513E-F4ACDCFAEFA1}"/>
          </ac:spMkLst>
        </pc:spChg>
      </pc:sldChg>
      <pc:sldChg chg="modNotesTx">
        <pc:chgData name="Hilford, Victoria" userId="d3f18a89-cb6b-45a3-b9a1-2154d5c1fc49" providerId="ADAL" clId="{E629E791-34BB-468C-87E8-73F4EB9DB922}" dt="2023-10-25T01:40:01.693" v="548"/>
        <pc:sldMkLst>
          <pc:docMk/>
          <pc:sldMk cId="0" sldId="277"/>
        </pc:sldMkLst>
      </pc:sldChg>
      <pc:sldChg chg="addSp modSp modNotesTx">
        <pc:chgData name="Hilford, Victoria" userId="d3f18a89-cb6b-45a3-b9a1-2154d5c1fc49" providerId="ADAL" clId="{E629E791-34BB-468C-87E8-73F4EB9DB922}" dt="2023-10-25T19:24:52.271" v="1653" actId="113"/>
        <pc:sldMkLst>
          <pc:docMk/>
          <pc:sldMk cId="0" sldId="278"/>
        </pc:sldMkLst>
        <pc:spChg chg="add mod">
          <ac:chgData name="Hilford, Victoria" userId="d3f18a89-cb6b-45a3-b9a1-2154d5c1fc49" providerId="ADAL" clId="{E629E791-34BB-468C-87E8-73F4EB9DB922}" dt="2023-10-25T02:13:46.738" v="708"/>
          <ac:spMkLst>
            <pc:docMk/>
            <pc:sldMk cId="0" sldId="278"/>
            <ac:spMk id="2" creationId="{37319964-204A-7450-0296-4D3185CEE827}"/>
          </ac:spMkLst>
        </pc:spChg>
      </pc:sldChg>
      <pc:sldChg chg="addSp modSp modNotesTx">
        <pc:chgData name="Hilford, Victoria" userId="d3f18a89-cb6b-45a3-b9a1-2154d5c1fc49" providerId="ADAL" clId="{E629E791-34BB-468C-87E8-73F4EB9DB922}" dt="2023-10-25T02:13:49.200" v="709"/>
        <pc:sldMkLst>
          <pc:docMk/>
          <pc:sldMk cId="0" sldId="279"/>
        </pc:sldMkLst>
        <pc:spChg chg="add mod">
          <ac:chgData name="Hilford, Victoria" userId="d3f18a89-cb6b-45a3-b9a1-2154d5c1fc49" providerId="ADAL" clId="{E629E791-34BB-468C-87E8-73F4EB9DB922}" dt="2023-10-25T02:13:49.200" v="709"/>
          <ac:spMkLst>
            <pc:docMk/>
            <pc:sldMk cId="0" sldId="279"/>
            <ac:spMk id="2" creationId="{9885BA38-5116-682A-F1AC-E8907D5286CB}"/>
          </ac:spMkLst>
        </pc:spChg>
      </pc:sldChg>
      <pc:sldChg chg="addSp modSp mod modNotesTx">
        <pc:chgData name="Hilford, Victoria" userId="d3f18a89-cb6b-45a3-b9a1-2154d5c1fc49" providerId="ADAL" clId="{E629E791-34BB-468C-87E8-73F4EB9DB922}" dt="2023-10-25T02:13:54.197" v="710"/>
        <pc:sldMkLst>
          <pc:docMk/>
          <pc:sldMk cId="0" sldId="280"/>
        </pc:sldMkLst>
        <pc:spChg chg="add mod">
          <ac:chgData name="Hilford, Victoria" userId="d3f18a89-cb6b-45a3-b9a1-2154d5c1fc49" providerId="ADAL" clId="{E629E791-34BB-468C-87E8-73F4EB9DB922}" dt="2023-10-25T02:13:54.197" v="710"/>
          <ac:spMkLst>
            <pc:docMk/>
            <pc:sldMk cId="0" sldId="280"/>
            <ac:spMk id="2" creationId="{FC1298C6-AEB8-338B-7B49-92172681080B}"/>
          </ac:spMkLst>
        </pc:spChg>
        <pc:spChg chg="mod">
          <ac:chgData name="Hilford, Victoria" userId="d3f18a89-cb6b-45a3-b9a1-2154d5c1fc49" providerId="ADAL" clId="{E629E791-34BB-468C-87E8-73F4EB9DB922}" dt="2023-10-25T01:49:12.425" v="604" actId="20577"/>
          <ac:spMkLst>
            <pc:docMk/>
            <pc:sldMk cId="0" sldId="280"/>
            <ac:spMk id="67587" creationId="{48DADED1-2ED6-1FC9-0957-D982FE6EE726}"/>
          </ac:spMkLst>
        </pc:spChg>
      </pc:sldChg>
      <pc:sldChg chg="delSp">
        <pc:chgData name="Hilford, Victoria" userId="d3f18a89-cb6b-45a3-b9a1-2154d5c1fc49" providerId="ADAL" clId="{E629E791-34BB-468C-87E8-73F4EB9DB922}" dt="2023-10-25T01:50:00.708" v="605" actId="478"/>
        <pc:sldMkLst>
          <pc:docMk/>
          <pc:sldMk cId="0" sldId="281"/>
        </pc:sldMkLst>
        <pc:picChg chg="del">
          <ac:chgData name="Hilford, Victoria" userId="d3f18a89-cb6b-45a3-b9a1-2154d5c1fc49" providerId="ADAL" clId="{E629E791-34BB-468C-87E8-73F4EB9DB922}" dt="2023-10-25T01:50:00.708" v="605" actId="478"/>
          <ac:picMkLst>
            <pc:docMk/>
            <pc:sldMk cId="0" sldId="281"/>
            <ac:picMk id="70662" creationId="{58F32EF1-D79D-414A-0E90-CAB870AB27C0}"/>
          </ac:picMkLst>
        </pc:picChg>
      </pc:sldChg>
      <pc:sldChg chg="addSp modSp modNotesTx">
        <pc:chgData name="Hilford, Victoria" userId="d3f18a89-cb6b-45a3-b9a1-2154d5c1fc49" providerId="ADAL" clId="{E629E791-34BB-468C-87E8-73F4EB9DB922}" dt="2023-10-25T02:14:04.300" v="712"/>
        <pc:sldMkLst>
          <pc:docMk/>
          <pc:sldMk cId="0" sldId="282"/>
        </pc:sldMkLst>
        <pc:spChg chg="add mod">
          <ac:chgData name="Hilford, Victoria" userId="d3f18a89-cb6b-45a3-b9a1-2154d5c1fc49" providerId="ADAL" clId="{E629E791-34BB-468C-87E8-73F4EB9DB922}" dt="2023-10-25T02:14:04.300" v="712"/>
          <ac:spMkLst>
            <pc:docMk/>
            <pc:sldMk cId="0" sldId="282"/>
            <ac:spMk id="2" creationId="{5031C0EC-77B9-D2CA-A3DA-ED58279305B1}"/>
          </ac:spMkLst>
        </pc:spChg>
      </pc:sldChg>
      <pc:sldChg chg="addSp modSp mod modNotesTx">
        <pc:chgData name="Hilford, Victoria" userId="d3f18a89-cb6b-45a3-b9a1-2154d5c1fc49" providerId="ADAL" clId="{E629E791-34BB-468C-87E8-73F4EB9DB922}" dt="2023-10-25T20:55:13.175" v="1668" actId="1076"/>
        <pc:sldMkLst>
          <pc:docMk/>
          <pc:sldMk cId="0" sldId="283"/>
        </pc:sldMkLst>
        <pc:spChg chg="add mod">
          <ac:chgData name="Hilford, Victoria" userId="d3f18a89-cb6b-45a3-b9a1-2154d5c1fc49" providerId="ADAL" clId="{E629E791-34BB-468C-87E8-73F4EB9DB922}" dt="2023-10-25T02:14:11.518" v="713"/>
          <ac:spMkLst>
            <pc:docMk/>
            <pc:sldMk cId="0" sldId="283"/>
            <ac:spMk id="4" creationId="{5670E653-E6B2-4A81-325F-5FF57129D62B}"/>
          </ac:spMkLst>
        </pc:spChg>
        <pc:spChg chg="mod">
          <ac:chgData name="Hilford, Victoria" userId="d3f18a89-cb6b-45a3-b9a1-2154d5c1fc49" providerId="ADAL" clId="{E629E791-34BB-468C-87E8-73F4EB9DB922}" dt="2023-10-25T02:19:35.975" v="748" actId="207"/>
          <ac:spMkLst>
            <pc:docMk/>
            <pc:sldMk cId="0" sldId="283"/>
            <ac:spMk id="73731" creationId="{B0DA24BD-3031-366D-7ECE-F1A7C1932C5B}"/>
          </ac:spMkLst>
        </pc:spChg>
        <pc:spChg chg="mod">
          <ac:chgData name="Hilford, Victoria" userId="d3f18a89-cb6b-45a3-b9a1-2154d5c1fc49" providerId="ADAL" clId="{E629E791-34BB-468C-87E8-73F4EB9DB922}" dt="2023-10-25T01:57:12.984" v="622" actId="1076"/>
          <ac:spMkLst>
            <pc:docMk/>
            <pc:sldMk cId="0" sldId="283"/>
            <ac:spMk id="549893" creationId="{296B3DED-3A18-C689-486E-B8C9DA444DB0}"/>
          </ac:spMkLst>
        </pc:spChg>
        <pc:picChg chg="add mod modCrop">
          <ac:chgData name="Hilford, Victoria" userId="d3f18a89-cb6b-45a3-b9a1-2154d5c1fc49" providerId="ADAL" clId="{E629E791-34BB-468C-87E8-73F4EB9DB922}" dt="2023-10-25T20:55:13.175" v="1668" actId="1076"/>
          <ac:picMkLst>
            <pc:docMk/>
            <pc:sldMk cId="0" sldId="283"/>
            <ac:picMk id="3" creationId="{482A246A-4FE0-8163-1F62-DD8D440DAD19}"/>
          </ac:picMkLst>
        </pc:picChg>
      </pc:sldChg>
      <pc:sldChg chg="addSp modSp mod modAnim modShow modNotesTx">
        <pc:chgData name="Hilford, Victoria" userId="d3f18a89-cb6b-45a3-b9a1-2154d5c1fc49" providerId="ADAL" clId="{E629E791-34BB-468C-87E8-73F4EB9DB922}" dt="2023-10-25T20:48:38.603" v="1662" actId="1076"/>
        <pc:sldMkLst>
          <pc:docMk/>
          <pc:sldMk cId="0" sldId="284"/>
        </pc:sldMkLst>
        <pc:spChg chg="add mod ord">
          <ac:chgData name="Hilford, Victoria" userId="d3f18a89-cb6b-45a3-b9a1-2154d5c1fc49" providerId="ADAL" clId="{E629E791-34BB-468C-87E8-73F4EB9DB922}" dt="2023-10-25T20:48:27.385" v="1659" actId="166"/>
          <ac:spMkLst>
            <pc:docMk/>
            <pc:sldMk cId="0" sldId="284"/>
            <ac:spMk id="4" creationId="{A5D25710-3488-603D-B0AF-3336C2FE09B0}"/>
          </ac:spMkLst>
        </pc:spChg>
        <pc:spChg chg="mod">
          <ac:chgData name="Hilford, Victoria" userId="d3f18a89-cb6b-45a3-b9a1-2154d5c1fc49" providerId="ADAL" clId="{E629E791-34BB-468C-87E8-73F4EB9DB922}" dt="2023-10-25T20:48:20.332" v="1657" actId="1076"/>
          <ac:spMkLst>
            <pc:docMk/>
            <pc:sldMk cId="0" sldId="284"/>
            <ac:spMk id="74755" creationId="{4D6703BE-3573-EDAF-272F-073741DE73C3}"/>
          </ac:spMkLst>
        </pc:spChg>
        <pc:picChg chg="add mod modCrop">
          <ac:chgData name="Hilford, Victoria" userId="d3f18a89-cb6b-45a3-b9a1-2154d5c1fc49" providerId="ADAL" clId="{E629E791-34BB-468C-87E8-73F4EB9DB922}" dt="2023-10-25T20:48:38.603" v="1662" actId="1076"/>
          <ac:picMkLst>
            <pc:docMk/>
            <pc:sldMk cId="0" sldId="284"/>
            <ac:picMk id="3" creationId="{D55DFAA8-92D3-E0EC-D88E-06A8213A3C6F}"/>
          </ac:picMkLst>
        </pc:picChg>
        <pc:picChg chg="add mod">
          <ac:chgData name="Hilford, Victoria" userId="d3f18a89-cb6b-45a3-b9a1-2154d5c1fc49" providerId="ADAL" clId="{E629E791-34BB-468C-87E8-73F4EB9DB922}" dt="2023-10-25T20:48:32.677" v="1661" actId="14100"/>
          <ac:picMkLst>
            <pc:docMk/>
            <pc:sldMk cId="0" sldId="284"/>
            <ac:picMk id="5" creationId="{CF04753B-C00A-8BB5-FEA5-4CCCC89B647C}"/>
          </ac:picMkLst>
        </pc:picChg>
      </pc:sldChg>
      <pc:sldChg chg="addSp modSp modNotesTx">
        <pc:chgData name="Hilford, Victoria" userId="d3f18a89-cb6b-45a3-b9a1-2154d5c1fc49" providerId="ADAL" clId="{E629E791-34BB-468C-87E8-73F4EB9DB922}" dt="2023-10-25T02:17:24.667" v="734" actId="113"/>
        <pc:sldMkLst>
          <pc:docMk/>
          <pc:sldMk cId="0" sldId="285"/>
        </pc:sldMkLst>
        <pc:spChg chg="add mod">
          <ac:chgData name="Hilford, Victoria" userId="d3f18a89-cb6b-45a3-b9a1-2154d5c1fc49" providerId="ADAL" clId="{E629E791-34BB-468C-87E8-73F4EB9DB922}" dt="2023-10-25T02:14:20.819" v="716"/>
          <ac:spMkLst>
            <pc:docMk/>
            <pc:sldMk cId="0" sldId="285"/>
            <ac:spMk id="2" creationId="{11361394-5B4E-383A-50D4-ED8E9B773E13}"/>
          </ac:spMkLst>
        </pc:spChg>
      </pc:sldChg>
      <pc:sldChg chg="addSp modSp mod modNotesTx">
        <pc:chgData name="Hilford, Victoria" userId="d3f18a89-cb6b-45a3-b9a1-2154d5c1fc49" providerId="ADAL" clId="{E629E791-34BB-468C-87E8-73F4EB9DB922}" dt="2023-10-25T02:42:44.602" v="1102"/>
        <pc:sldMkLst>
          <pc:docMk/>
          <pc:sldMk cId="0" sldId="286"/>
        </pc:sldMkLst>
        <pc:spChg chg="add mod">
          <ac:chgData name="Hilford, Victoria" userId="d3f18a89-cb6b-45a3-b9a1-2154d5c1fc49" providerId="ADAL" clId="{E629E791-34BB-468C-87E8-73F4EB9DB922}" dt="2023-10-25T02:42:44.602" v="1102"/>
          <ac:spMkLst>
            <pc:docMk/>
            <pc:sldMk cId="0" sldId="286"/>
            <ac:spMk id="2" creationId="{B638EA59-7386-0565-8148-2A68A68ED282}"/>
          </ac:spMkLst>
        </pc:spChg>
        <pc:spChg chg="mod">
          <ac:chgData name="Hilford, Victoria" userId="d3f18a89-cb6b-45a3-b9a1-2154d5c1fc49" providerId="ADAL" clId="{E629E791-34BB-468C-87E8-73F4EB9DB922}" dt="2023-10-25T02:42:41.927" v="1101" actId="1076"/>
          <ac:spMkLst>
            <pc:docMk/>
            <pc:sldMk cId="0" sldId="286"/>
            <ac:spMk id="78851" creationId="{CD402370-7191-1221-3503-561C41D28C29}"/>
          </ac:spMkLst>
        </pc:spChg>
      </pc:sldChg>
      <pc:sldChg chg="addSp modSp modNotesTx">
        <pc:chgData name="Hilford, Victoria" userId="d3f18a89-cb6b-45a3-b9a1-2154d5c1fc49" providerId="ADAL" clId="{E629E791-34BB-468C-87E8-73F4EB9DB922}" dt="2023-10-25T02:42:51.866" v="1103"/>
        <pc:sldMkLst>
          <pc:docMk/>
          <pc:sldMk cId="0" sldId="287"/>
        </pc:sldMkLst>
        <pc:spChg chg="add mod">
          <ac:chgData name="Hilford, Victoria" userId="d3f18a89-cb6b-45a3-b9a1-2154d5c1fc49" providerId="ADAL" clId="{E629E791-34BB-468C-87E8-73F4EB9DB922}" dt="2023-10-25T02:42:51.866" v="1103"/>
          <ac:spMkLst>
            <pc:docMk/>
            <pc:sldMk cId="0" sldId="287"/>
            <ac:spMk id="2" creationId="{EF8661EF-7C37-F57F-5DC1-AB32AE9DA4BF}"/>
          </ac:spMkLst>
        </pc:spChg>
      </pc:sldChg>
      <pc:sldChg chg="addSp modSp mod modAnim modNotesTx">
        <pc:chgData name="Hilford, Victoria" userId="d3f18a89-cb6b-45a3-b9a1-2154d5c1fc49" providerId="ADAL" clId="{E629E791-34BB-468C-87E8-73F4EB9DB922}" dt="2023-10-25T02:42:54.592" v="1104"/>
        <pc:sldMkLst>
          <pc:docMk/>
          <pc:sldMk cId="0" sldId="288"/>
        </pc:sldMkLst>
        <pc:spChg chg="add mod">
          <ac:chgData name="Hilford, Victoria" userId="d3f18a89-cb6b-45a3-b9a1-2154d5c1fc49" providerId="ADAL" clId="{E629E791-34BB-468C-87E8-73F4EB9DB922}" dt="2023-10-25T02:42:54.592" v="1104"/>
          <ac:spMkLst>
            <pc:docMk/>
            <pc:sldMk cId="0" sldId="288"/>
            <ac:spMk id="4" creationId="{8FB8B24D-22E2-A1AE-0164-2922163A6028}"/>
          </ac:spMkLst>
        </pc:spChg>
        <pc:spChg chg="mod">
          <ac:chgData name="Hilford, Victoria" userId="d3f18a89-cb6b-45a3-b9a1-2154d5c1fc49" providerId="ADAL" clId="{E629E791-34BB-468C-87E8-73F4EB9DB922}" dt="2023-10-25T02:30:50.971" v="1019" actId="1076"/>
          <ac:spMkLst>
            <pc:docMk/>
            <pc:sldMk cId="0" sldId="288"/>
            <ac:spMk id="80899" creationId="{24C6B4D0-02F5-2202-E9F1-05FAD7C4AF8E}"/>
          </ac:spMkLst>
        </pc:spChg>
        <pc:spChg chg="mod">
          <ac:chgData name="Hilford, Victoria" userId="d3f18a89-cb6b-45a3-b9a1-2154d5c1fc49" providerId="ADAL" clId="{E629E791-34BB-468C-87E8-73F4EB9DB922}" dt="2023-10-25T02:27:34.834" v="786" actId="15"/>
          <ac:spMkLst>
            <pc:docMk/>
            <pc:sldMk cId="0" sldId="288"/>
            <ac:spMk id="555013" creationId="{BC615D59-9B93-07E2-A4CB-380B44F65108}"/>
          </ac:spMkLst>
        </pc:spChg>
        <pc:picChg chg="add mod modCrop">
          <ac:chgData name="Hilford, Victoria" userId="d3f18a89-cb6b-45a3-b9a1-2154d5c1fc49" providerId="ADAL" clId="{E629E791-34BB-468C-87E8-73F4EB9DB922}" dt="2023-10-25T02:31:27.003" v="1027" actId="1076"/>
          <ac:picMkLst>
            <pc:docMk/>
            <pc:sldMk cId="0" sldId="288"/>
            <ac:picMk id="3" creationId="{97264D11-C013-4892-16FE-D3E2A14B5E81}"/>
          </ac:picMkLst>
        </pc:picChg>
      </pc:sldChg>
      <pc:sldChg chg="addSp modSp mod modNotesTx">
        <pc:chgData name="Hilford, Victoria" userId="d3f18a89-cb6b-45a3-b9a1-2154d5c1fc49" providerId="ADAL" clId="{E629E791-34BB-468C-87E8-73F4EB9DB922}" dt="2023-10-25T02:43:03.415" v="1107" actId="1076"/>
        <pc:sldMkLst>
          <pc:docMk/>
          <pc:sldMk cId="0" sldId="289"/>
        </pc:sldMkLst>
        <pc:spChg chg="add mod">
          <ac:chgData name="Hilford, Victoria" userId="d3f18a89-cb6b-45a3-b9a1-2154d5c1fc49" providerId="ADAL" clId="{E629E791-34BB-468C-87E8-73F4EB9DB922}" dt="2023-10-25T02:42:58.195" v="1105"/>
          <ac:spMkLst>
            <pc:docMk/>
            <pc:sldMk cId="0" sldId="289"/>
            <ac:spMk id="3" creationId="{A1BF0BCE-912F-18B6-5721-F89D97C4A261}"/>
          </ac:spMkLst>
        </pc:spChg>
        <pc:spChg chg="mod">
          <ac:chgData name="Hilford, Victoria" userId="d3f18a89-cb6b-45a3-b9a1-2154d5c1fc49" providerId="ADAL" clId="{E629E791-34BB-468C-87E8-73F4EB9DB922}" dt="2023-10-25T02:31:43.580" v="1029" actId="1076"/>
          <ac:spMkLst>
            <pc:docMk/>
            <pc:sldMk cId="0" sldId="289"/>
            <ac:spMk id="81923" creationId="{8EAB58FE-60C5-E38D-54BF-B530DCF45C98}"/>
          </ac:spMkLst>
        </pc:spChg>
        <pc:picChg chg="add mod">
          <ac:chgData name="Hilford, Victoria" userId="d3f18a89-cb6b-45a3-b9a1-2154d5c1fc49" providerId="ADAL" clId="{E629E791-34BB-468C-87E8-73F4EB9DB922}" dt="2023-10-25T02:43:03.415" v="1107" actId="1076"/>
          <ac:picMkLst>
            <pc:docMk/>
            <pc:sldMk cId="0" sldId="289"/>
            <ac:picMk id="2" creationId="{10D63C51-7F76-0CE4-EFA5-2145ED929A88}"/>
          </ac:picMkLst>
        </pc:picChg>
      </pc:sldChg>
      <pc:sldChg chg="addSp modSp modNotesTx">
        <pc:chgData name="Hilford, Victoria" userId="d3f18a89-cb6b-45a3-b9a1-2154d5c1fc49" providerId="ADAL" clId="{E629E791-34BB-468C-87E8-73F4EB9DB922}" dt="2023-10-25T02:43:18.312" v="1110" actId="1076"/>
        <pc:sldMkLst>
          <pc:docMk/>
          <pc:sldMk cId="0" sldId="290"/>
        </pc:sldMkLst>
        <pc:spChg chg="add mod">
          <ac:chgData name="Hilford, Victoria" userId="d3f18a89-cb6b-45a3-b9a1-2154d5c1fc49" providerId="ADAL" clId="{E629E791-34BB-468C-87E8-73F4EB9DB922}" dt="2023-10-25T02:43:14.603" v="1109"/>
          <ac:spMkLst>
            <pc:docMk/>
            <pc:sldMk cId="0" sldId="290"/>
            <ac:spMk id="2" creationId="{AD92BBB3-C974-BF85-98B9-66B779EDA237}"/>
          </ac:spMkLst>
        </pc:spChg>
        <pc:spChg chg="mod">
          <ac:chgData name="Hilford, Victoria" userId="d3f18a89-cb6b-45a3-b9a1-2154d5c1fc49" providerId="ADAL" clId="{E629E791-34BB-468C-87E8-73F4EB9DB922}" dt="2023-10-25T02:32:10.371" v="1030" actId="1076"/>
          <ac:spMkLst>
            <pc:docMk/>
            <pc:sldMk cId="0" sldId="290"/>
            <ac:spMk id="83971" creationId="{543240DE-7D0F-0349-8822-FA4AC26368A6}"/>
          </ac:spMkLst>
        </pc:spChg>
        <pc:picChg chg="mod">
          <ac:chgData name="Hilford, Victoria" userId="d3f18a89-cb6b-45a3-b9a1-2154d5c1fc49" providerId="ADAL" clId="{E629E791-34BB-468C-87E8-73F4EB9DB922}" dt="2023-10-25T02:43:18.312" v="1110" actId="1076"/>
          <ac:picMkLst>
            <pc:docMk/>
            <pc:sldMk cId="0" sldId="290"/>
            <ac:picMk id="83974" creationId="{C2782C0D-A444-2FD1-DF5E-08DBCC1EE53C}"/>
          </ac:picMkLst>
        </pc:picChg>
      </pc:sldChg>
      <pc:sldChg chg="addSp modSp modNotesTx">
        <pc:chgData name="Hilford, Victoria" userId="d3f18a89-cb6b-45a3-b9a1-2154d5c1fc49" providerId="ADAL" clId="{E629E791-34BB-468C-87E8-73F4EB9DB922}" dt="2023-10-25T21:07:48.832" v="1683" actId="14100"/>
        <pc:sldMkLst>
          <pc:docMk/>
          <pc:sldMk cId="0" sldId="291"/>
        </pc:sldMkLst>
        <pc:spChg chg="add mod">
          <ac:chgData name="Hilford, Victoria" userId="d3f18a89-cb6b-45a3-b9a1-2154d5c1fc49" providerId="ADAL" clId="{E629E791-34BB-468C-87E8-73F4EB9DB922}" dt="2023-10-25T17:28:48.072" v="1274"/>
          <ac:spMkLst>
            <pc:docMk/>
            <pc:sldMk cId="0" sldId="291"/>
            <ac:spMk id="2" creationId="{77842952-C86F-63B2-953D-4EBC837E2BC6}"/>
          </ac:spMkLst>
        </pc:spChg>
        <pc:picChg chg="add mod">
          <ac:chgData name="Hilford, Victoria" userId="d3f18a89-cb6b-45a3-b9a1-2154d5c1fc49" providerId="ADAL" clId="{E629E791-34BB-468C-87E8-73F4EB9DB922}" dt="2023-10-25T21:07:48.832" v="1683" actId="14100"/>
          <ac:picMkLst>
            <pc:docMk/>
            <pc:sldMk cId="0" sldId="291"/>
            <ac:picMk id="3" creationId="{993DA54D-383C-ED15-4D8E-1D70BD8234B3}"/>
          </ac:picMkLst>
        </pc:picChg>
      </pc:sldChg>
      <pc:sldChg chg="mod modShow">
        <pc:chgData name="Hilford, Victoria" userId="d3f18a89-cb6b-45a3-b9a1-2154d5c1fc49" providerId="ADAL" clId="{E629E791-34BB-468C-87E8-73F4EB9DB922}" dt="2023-10-25T21:08:32.939" v="1686" actId="729"/>
        <pc:sldMkLst>
          <pc:docMk/>
          <pc:sldMk cId="0" sldId="292"/>
        </pc:sldMkLst>
      </pc:sldChg>
      <pc:sldChg chg="mod modShow">
        <pc:chgData name="Hilford, Victoria" userId="d3f18a89-cb6b-45a3-b9a1-2154d5c1fc49" providerId="ADAL" clId="{E629E791-34BB-468C-87E8-73F4EB9DB922}" dt="2023-10-25T21:08:35.171" v="1687" actId="729"/>
        <pc:sldMkLst>
          <pc:docMk/>
          <pc:sldMk cId="0" sldId="293"/>
        </pc:sldMkLst>
      </pc:sldChg>
      <pc:sldChg chg="mod modShow">
        <pc:chgData name="Hilford, Victoria" userId="d3f18a89-cb6b-45a3-b9a1-2154d5c1fc49" providerId="ADAL" clId="{E629E791-34BB-468C-87E8-73F4EB9DB922}" dt="2023-10-25T02:46:18.455" v="1116" actId="729"/>
        <pc:sldMkLst>
          <pc:docMk/>
          <pc:sldMk cId="0" sldId="294"/>
        </pc:sldMkLst>
      </pc:sldChg>
      <pc:sldChg chg="addSp modSp modNotesTx">
        <pc:chgData name="Hilford, Victoria" userId="d3f18a89-cb6b-45a3-b9a1-2154d5c1fc49" providerId="ADAL" clId="{E629E791-34BB-468C-87E8-73F4EB9DB922}" dt="2023-10-25T17:29:04.805" v="1275"/>
        <pc:sldMkLst>
          <pc:docMk/>
          <pc:sldMk cId="0" sldId="296"/>
        </pc:sldMkLst>
        <pc:spChg chg="add mod">
          <ac:chgData name="Hilford, Victoria" userId="d3f18a89-cb6b-45a3-b9a1-2154d5c1fc49" providerId="ADAL" clId="{E629E791-34BB-468C-87E8-73F4EB9DB922}" dt="2023-10-25T17:29:04.805" v="1275"/>
          <ac:spMkLst>
            <pc:docMk/>
            <pc:sldMk cId="0" sldId="296"/>
            <ac:spMk id="2" creationId="{11A46AAA-F6B0-E55B-AC5F-5A00DD36BDC4}"/>
          </ac:spMkLst>
        </pc:spChg>
      </pc:sldChg>
      <pc:sldChg chg="addSp delSp modSp mod modNotesTx">
        <pc:chgData name="Hilford, Victoria" userId="d3f18a89-cb6b-45a3-b9a1-2154d5c1fc49" providerId="ADAL" clId="{E629E791-34BB-468C-87E8-73F4EB9DB922}" dt="2023-10-25T17:29:08.788" v="1276"/>
        <pc:sldMkLst>
          <pc:docMk/>
          <pc:sldMk cId="0" sldId="297"/>
        </pc:sldMkLst>
        <pc:spChg chg="add del">
          <ac:chgData name="Hilford, Victoria" userId="d3f18a89-cb6b-45a3-b9a1-2154d5c1fc49" providerId="ADAL" clId="{E629E791-34BB-468C-87E8-73F4EB9DB922}" dt="2023-10-25T02:49:36.797" v="1129" actId="22"/>
          <ac:spMkLst>
            <pc:docMk/>
            <pc:sldMk cId="0" sldId="297"/>
            <ac:spMk id="3" creationId="{957B2EE1-0349-75C5-1F68-660693ABB6E6}"/>
          </ac:spMkLst>
        </pc:spChg>
        <pc:spChg chg="add mod">
          <ac:chgData name="Hilford, Victoria" userId="d3f18a89-cb6b-45a3-b9a1-2154d5c1fc49" providerId="ADAL" clId="{E629E791-34BB-468C-87E8-73F4EB9DB922}" dt="2023-10-25T17:29:08.788" v="1276"/>
          <ac:spMkLst>
            <pc:docMk/>
            <pc:sldMk cId="0" sldId="297"/>
            <ac:spMk id="4" creationId="{C1B14428-4583-761E-C42F-695AD25BA8D8}"/>
          </ac:spMkLst>
        </pc:spChg>
      </pc:sldChg>
      <pc:sldChg chg="addSp modSp modNotesTx">
        <pc:chgData name="Hilford, Victoria" userId="d3f18a89-cb6b-45a3-b9a1-2154d5c1fc49" providerId="ADAL" clId="{E629E791-34BB-468C-87E8-73F4EB9DB922}" dt="2023-10-25T17:29:12.053" v="1277"/>
        <pc:sldMkLst>
          <pc:docMk/>
          <pc:sldMk cId="0" sldId="298"/>
        </pc:sldMkLst>
        <pc:spChg chg="add mod">
          <ac:chgData name="Hilford, Victoria" userId="d3f18a89-cb6b-45a3-b9a1-2154d5c1fc49" providerId="ADAL" clId="{E629E791-34BB-468C-87E8-73F4EB9DB922}" dt="2023-10-25T17:29:12.053" v="1277"/>
          <ac:spMkLst>
            <pc:docMk/>
            <pc:sldMk cId="0" sldId="298"/>
            <ac:spMk id="2" creationId="{03C495C8-8C29-8E32-EAF3-533548F74401}"/>
          </ac:spMkLst>
        </pc:spChg>
      </pc:sldChg>
      <pc:sldChg chg="addSp modSp mod modNotesTx">
        <pc:chgData name="Hilford, Victoria" userId="d3f18a89-cb6b-45a3-b9a1-2154d5c1fc49" providerId="ADAL" clId="{E629E791-34BB-468C-87E8-73F4EB9DB922}" dt="2023-10-25T17:29:27.975" v="1281" actId="1076"/>
        <pc:sldMkLst>
          <pc:docMk/>
          <pc:sldMk cId="0" sldId="299"/>
        </pc:sldMkLst>
        <pc:spChg chg="add mod">
          <ac:chgData name="Hilford, Victoria" userId="d3f18a89-cb6b-45a3-b9a1-2154d5c1fc49" providerId="ADAL" clId="{E629E791-34BB-468C-87E8-73F4EB9DB922}" dt="2023-10-25T17:29:27.975" v="1281" actId="1076"/>
          <ac:spMkLst>
            <pc:docMk/>
            <pc:sldMk cId="0" sldId="299"/>
            <ac:spMk id="2" creationId="{6C732D75-F1C5-BCED-CB77-ECC087526685}"/>
          </ac:spMkLst>
        </pc:spChg>
      </pc:sldChg>
      <pc:sldChg chg="addSp modSp mod modNotesTx">
        <pc:chgData name="Hilford, Victoria" userId="d3f18a89-cb6b-45a3-b9a1-2154d5c1fc49" providerId="ADAL" clId="{E629E791-34BB-468C-87E8-73F4EB9DB922}" dt="2023-10-25T17:29:23.216" v="1280" actId="1076"/>
        <pc:sldMkLst>
          <pc:docMk/>
          <pc:sldMk cId="0" sldId="300"/>
        </pc:sldMkLst>
        <pc:spChg chg="add mod">
          <ac:chgData name="Hilford, Victoria" userId="d3f18a89-cb6b-45a3-b9a1-2154d5c1fc49" providerId="ADAL" clId="{E629E791-34BB-468C-87E8-73F4EB9DB922}" dt="2023-10-25T17:29:23.216" v="1280" actId="1076"/>
          <ac:spMkLst>
            <pc:docMk/>
            <pc:sldMk cId="0" sldId="300"/>
            <ac:spMk id="2" creationId="{AEF6A045-156D-58F7-B01F-1DB2933B0D02}"/>
          </ac:spMkLst>
        </pc:spChg>
      </pc:sldChg>
      <pc:sldChg chg="addSp modSp mod modNotesTx">
        <pc:chgData name="Hilford, Victoria" userId="d3f18a89-cb6b-45a3-b9a1-2154d5c1fc49" providerId="ADAL" clId="{E629E791-34BB-468C-87E8-73F4EB9DB922}" dt="2023-10-25T22:18:14.142" v="1689" actId="20577"/>
        <pc:sldMkLst>
          <pc:docMk/>
          <pc:sldMk cId="0" sldId="301"/>
        </pc:sldMkLst>
        <pc:spChg chg="add mod">
          <ac:chgData name="Hilford, Victoria" userId="d3f18a89-cb6b-45a3-b9a1-2154d5c1fc49" providerId="ADAL" clId="{E629E791-34BB-468C-87E8-73F4EB9DB922}" dt="2023-10-25T17:29:31.490" v="1282"/>
          <ac:spMkLst>
            <pc:docMk/>
            <pc:sldMk cId="0" sldId="301"/>
            <ac:spMk id="4" creationId="{256145FA-451E-B5C9-A681-A6554F7CF200}"/>
          </ac:spMkLst>
        </pc:spChg>
        <pc:spChg chg="mod">
          <ac:chgData name="Hilford, Victoria" userId="d3f18a89-cb6b-45a3-b9a1-2154d5c1fc49" providerId="ADAL" clId="{E629E791-34BB-468C-87E8-73F4EB9DB922}" dt="2023-10-25T17:27:52.814" v="1272" actId="113"/>
          <ac:spMkLst>
            <pc:docMk/>
            <pc:sldMk cId="0" sldId="301"/>
            <ac:spMk id="568325" creationId="{3095CC29-66FA-112B-B888-D6101C703CD4}"/>
          </ac:spMkLst>
        </pc:spChg>
        <pc:picChg chg="add mod modCrop">
          <ac:chgData name="Hilford, Victoria" userId="d3f18a89-cb6b-45a3-b9a1-2154d5c1fc49" providerId="ADAL" clId="{E629E791-34BB-468C-87E8-73F4EB9DB922}" dt="2023-10-25T03:17:10.495" v="1204" actId="14100"/>
          <ac:picMkLst>
            <pc:docMk/>
            <pc:sldMk cId="0" sldId="301"/>
            <ac:picMk id="3" creationId="{438434D3-73C8-5143-A864-EB4191D69968}"/>
          </ac:picMkLst>
        </pc:picChg>
      </pc:sldChg>
      <pc:sldChg chg="addSp modSp mod modNotesTx">
        <pc:chgData name="Hilford, Victoria" userId="d3f18a89-cb6b-45a3-b9a1-2154d5c1fc49" providerId="ADAL" clId="{E629E791-34BB-468C-87E8-73F4EB9DB922}" dt="2023-10-25T22:20:15.149" v="1704" actId="20577"/>
        <pc:sldMkLst>
          <pc:docMk/>
          <pc:sldMk cId="0" sldId="302"/>
        </pc:sldMkLst>
        <pc:spChg chg="mod">
          <ac:chgData name="Hilford, Victoria" userId="d3f18a89-cb6b-45a3-b9a1-2154d5c1fc49" providerId="ADAL" clId="{E629E791-34BB-468C-87E8-73F4EB9DB922}" dt="2023-10-25T17:38:00.632" v="1461" actId="1076"/>
          <ac:spMkLst>
            <pc:docMk/>
            <pc:sldMk cId="0" sldId="302"/>
            <ac:spMk id="569348" creationId="{4E2CE923-8E46-2FDC-393D-8F221372A7DF}"/>
          </ac:spMkLst>
        </pc:spChg>
        <pc:picChg chg="add mod">
          <ac:chgData name="Hilford, Victoria" userId="d3f18a89-cb6b-45a3-b9a1-2154d5c1fc49" providerId="ADAL" clId="{E629E791-34BB-468C-87E8-73F4EB9DB922}" dt="2023-10-25T03:17:49.085" v="1209" actId="14100"/>
          <ac:picMkLst>
            <pc:docMk/>
            <pc:sldMk cId="0" sldId="302"/>
            <ac:picMk id="2" creationId="{C781B34F-84E3-57E4-39F7-2AA494FE7280}"/>
          </ac:picMkLst>
        </pc:picChg>
      </pc:sldChg>
      <pc:sldChg chg="addSp modSp mod modNotesTx">
        <pc:chgData name="Hilford, Victoria" userId="d3f18a89-cb6b-45a3-b9a1-2154d5c1fc49" providerId="ADAL" clId="{E629E791-34BB-468C-87E8-73F4EB9DB922}" dt="2023-10-25T22:20:23.725" v="1705"/>
        <pc:sldMkLst>
          <pc:docMk/>
          <pc:sldMk cId="0" sldId="303"/>
        </pc:sldMkLst>
        <pc:spChg chg="mod">
          <ac:chgData name="Hilford, Victoria" userId="d3f18a89-cb6b-45a3-b9a1-2154d5c1fc49" providerId="ADAL" clId="{E629E791-34BB-468C-87E8-73F4EB9DB922}" dt="2023-10-25T03:18:22.214" v="1211" actId="1076"/>
          <ac:spMkLst>
            <pc:docMk/>
            <pc:sldMk cId="0" sldId="303"/>
            <ac:spMk id="570372" creationId="{C8C004B4-F34C-4B3D-7767-39EC5BA34AC8}"/>
          </ac:spMkLst>
        </pc:spChg>
        <pc:picChg chg="add mod">
          <ac:chgData name="Hilford, Victoria" userId="d3f18a89-cb6b-45a3-b9a1-2154d5c1fc49" providerId="ADAL" clId="{E629E791-34BB-468C-87E8-73F4EB9DB922}" dt="2023-10-25T03:18:26.079" v="1212" actId="14100"/>
          <ac:picMkLst>
            <pc:docMk/>
            <pc:sldMk cId="0" sldId="303"/>
            <ac:picMk id="2" creationId="{6EF64125-454E-9152-7172-BC8771EAE7CB}"/>
          </ac:picMkLst>
        </pc:picChg>
      </pc:sldChg>
      <pc:sldChg chg="addSp modSp mod modShow">
        <pc:chgData name="Hilford, Victoria" userId="d3f18a89-cb6b-45a3-b9a1-2154d5c1fc49" providerId="ADAL" clId="{E629E791-34BB-468C-87E8-73F4EB9DB922}" dt="2023-10-25T22:20:35.763" v="1706" actId="729"/>
        <pc:sldMkLst>
          <pc:docMk/>
          <pc:sldMk cId="0" sldId="304"/>
        </pc:sldMkLst>
        <pc:spChg chg="mod">
          <ac:chgData name="Hilford, Victoria" userId="d3f18a89-cb6b-45a3-b9a1-2154d5c1fc49" providerId="ADAL" clId="{E629E791-34BB-468C-87E8-73F4EB9DB922}" dt="2023-10-25T03:18:44.299" v="1213" actId="1076"/>
          <ac:spMkLst>
            <pc:docMk/>
            <pc:sldMk cId="0" sldId="304"/>
            <ac:spMk id="101379" creationId="{9BE04651-03CB-11C1-5D59-CCE57E785B07}"/>
          </ac:spMkLst>
        </pc:spChg>
        <pc:picChg chg="add mod">
          <ac:chgData name="Hilford, Victoria" userId="d3f18a89-cb6b-45a3-b9a1-2154d5c1fc49" providerId="ADAL" clId="{E629E791-34BB-468C-87E8-73F4EB9DB922}" dt="2023-10-25T03:18:51.874" v="1215" actId="14100"/>
          <ac:picMkLst>
            <pc:docMk/>
            <pc:sldMk cId="0" sldId="304"/>
            <ac:picMk id="2" creationId="{07486A28-CDA4-3A43-0952-9B1EE16C69BE}"/>
          </ac:picMkLst>
        </pc:picChg>
      </pc:sldChg>
      <pc:sldChg chg="addSp modSp modNotesTx">
        <pc:chgData name="Hilford, Victoria" userId="d3f18a89-cb6b-45a3-b9a1-2154d5c1fc49" providerId="ADAL" clId="{E629E791-34BB-468C-87E8-73F4EB9DB922}" dt="2023-10-25T22:22:46.280" v="1722" actId="113"/>
        <pc:sldMkLst>
          <pc:docMk/>
          <pc:sldMk cId="0" sldId="305"/>
        </pc:sldMkLst>
        <pc:spChg chg="add mod">
          <ac:chgData name="Hilford, Victoria" userId="d3f18a89-cb6b-45a3-b9a1-2154d5c1fc49" providerId="ADAL" clId="{E629E791-34BB-468C-87E8-73F4EB9DB922}" dt="2023-10-25T22:21:44.379" v="1711"/>
          <ac:spMkLst>
            <pc:docMk/>
            <pc:sldMk cId="0" sldId="305"/>
            <ac:spMk id="2" creationId="{19BFA00C-0C24-88EE-1992-A6F251E74BC1}"/>
          </ac:spMkLst>
        </pc:spChg>
        <pc:spChg chg="mod">
          <ac:chgData name="Hilford, Victoria" userId="d3f18a89-cb6b-45a3-b9a1-2154d5c1fc49" providerId="ADAL" clId="{E629E791-34BB-468C-87E8-73F4EB9DB922}" dt="2023-10-25T03:19:13.810" v="1216" actId="33524"/>
          <ac:spMkLst>
            <pc:docMk/>
            <pc:sldMk cId="0" sldId="305"/>
            <ac:spMk id="572421" creationId="{45D6995E-F469-6031-9F35-DB018EF3959F}"/>
          </ac:spMkLst>
        </pc:spChg>
      </pc:sldChg>
      <pc:sldChg chg="addSp modSp mod modNotesTx">
        <pc:chgData name="Hilford, Victoria" userId="d3f18a89-cb6b-45a3-b9a1-2154d5c1fc49" providerId="ADAL" clId="{E629E791-34BB-468C-87E8-73F4EB9DB922}" dt="2023-10-25T17:33:32.003" v="1302" actId="113"/>
        <pc:sldMkLst>
          <pc:docMk/>
          <pc:sldMk cId="0" sldId="306"/>
        </pc:sldMkLst>
        <pc:spChg chg="add mod">
          <ac:chgData name="Hilford, Victoria" userId="d3f18a89-cb6b-45a3-b9a1-2154d5c1fc49" providerId="ADAL" clId="{E629E791-34BB-468C-87E8-73F4EB9DB922}" dt="2023-10-25T17:29:48.807" v="1283"/>
          <ac:spMkLst>
            <pc:docMk/>
            <pc:sldMk cId="0" sldId="306"/>
            <ac:spMk id="2" creationId="{42E2E71E-4150-82B3-5F85-1930B6E02E47}"/>
          </ac:spMkLst>
        </pc:spChg>
        <pc:spChg chg="mod">
          <ac:chgData name="Hilford, Victoria" userId="d3f18a89-cb6b-45a3-b9a1-2154d5c1fc49" providerId="ADAL" clId="{E629E791-34BB-468C-87E8-73F4EB9DB922}" dt="2023-10-25T03:21:55.183" v="1266" actId="20577"/>
          <ac:spMkLst>
            <pc:docMk/>
            <pc:sldMk cId="0" sldId="306"/>
            <ac:spMk id="103427" creationId="{1291DCAA-585F-BA10-D800-6613B5DDF21F}"/>
          </ac:spMkLst>
        </pc:spChg>
      </pc:sldChg>
      <pc:sldChg chg="addSp modSp mod modNotesTx">
        <pc:chgData name="Hilford, Victoria" userId="d3f18a89-cb6b-45a3-b9a1-2154d5c1fc49" providerId="ADAL" clId="{E629E791-34BB-468C-87E8-73F4EB9DB922}" dt="2023-10-25T17:38:21.302" v="1462"/>
        <pc:sldMkLst>
          <pc:docMk/>
          <pc:sldMk cId="0" sldId="308"/>
        </pc:sldMkLst>
        <pc:spChg chg="add mod">
          <ac:chgData name="Hilford, Victoria" userId="d3f18a89-cb6b-45a3-b9a1-2154d5c1fc49" providerId="ADAL" clId="{E629E791-34BB-468C-87E8-73F4EB9DB922}" dt="2023-10-25T17:38:21.302" v="1462"/>
          <ac:spMkLst>
            <pc:docMk/>
            <pc:sldMk cId="0" sldId="308"/>
            <ac:spMk id="2" creationId="{D1CC9096-C741-E418-FF9C-B0E49DC09728}"/>
          </ac:spMkLst>
        </pc:spChg>
        <pc:spChg chg="mod">
          <ac:chgData name="Hilford, Victoria" userId="d3f18a89-cb6b-45a3-b9a1-2154d5c1fc49" providerId="ADAL" clId="{E629E791-34BB-468C-87E8-73F4EB9DB922}" dt="2023-10-25T17:37:34.854" v="1458" actId="20577"/>
          <ac:spMkLst>
            <pc:docMk/>
            <pc:sldMk cId="0" sldId="308"/>
            <ac:spMk id="105475" creationId="{CEAB32EC-FBA2-456D-7D9E-35C944BB898E}"/>
          </ac:spMkLst>
        </pc:spChg>
      </pc:sldChg>
      <pc:sldChg chg="addSp modSp modNotesTx">
        <pc:chgData name="Hilford, Victoria" userId="d3f18a89-cb6b-45a3-b9a1-2154d5c1fc49" providerId="ADAL" clId="{E629E791-34BB-468C-87E8-73F4EB9DB922}" dt="2023-10-25T17:39:32.644" v="1470"/>
        <pc:sldMkLst>
          <pc:docMk/>
          <pc:sldMk cId="0" sldId="309"/>
        </pc:sldMkLst>
        <pc:spChg chg="add mod">
          <ac:chgData name="Hilford, Victoria" userId="d3f18a89-cb6b-45a3-b9a1-2154d5c1fc49" providerId="ADAL" clId="{E629E791-34BB-468C-87E8-73F4EB9DB922}" dt="2023-10-25T17:39:32.644" v="1470"/>
          <ac:spMkLst>
            <pc:docMk/>
            <pc:sldMk cId="0" sldId="309"/>
            <ac:spMk id="2" creationId="{34D09177-D132-0CC2-B01A-F2E89F2EBD33}"/>
          </ac:spMkLst>
        </pc:spChg>
      </pc:sldChg>
      <pc:sldChg chg="addSp modSp modNotesTx">
        <pc:chgData name="Hilford, Victoria" userId="d3f18a89-cb6b-45a3-b9a1-2154d5c1fc49" providerId="ADAL" clId="{E629E791-34BB-468C-87E8-73F4EB9DB922}" dt="2023-10-25T17:42:35.520" v="1498"/>
        <pc:sldMkLst>
          <pc:docMk/>
          <pc:sldMk cId="0" sldId="310"/>
        </pc:sldMkLst>
        <pc:spChg chg="add mod">
          <ac:chgData name="Hilford, Victoria" userId="d3f18a89-cb6b-45a3-b9a1-2154d5c1fc49" providerId="ADAL" clId="{E629E791-34BB-468C-87E8-73F4EB9DB922}" dt="2023-10-25T17:42:35.520" v="1498"/>
          <ac:spMkLst>
            <pc:docMk/>
            <pc:sldMk cId="0" sldId="310"/>
            <ac:spMk id="2" creationId="{F240556D-D641-7E8C-86B8-749E75EDE793}"/>
          </ac:spMkLst>
        </pc:spChg>
      </pc:sldChg>
      <pc:sldChg chg="addSp modSp mod modShow modNotesTx">
        <pc:chgData name="Hilford, Victoria" userId="d3f18a89-cb6b-45a3-b9a1-2154d5c1fc49" providerId="ADAL" clId="{E629E791-34BB-468C-87E8-73F4EB9DB922}" dt="2023-10-25T17:46:47.222" v="1531"/>
        <pc:sldMkLst>
          <pc:docMk/>
          <pc:sldMk cId="0" sldId="311"/>
        </pc:sldMkLst>
        <pc:spChg chg="add mod">
          <ac:chgData name="Hilford, Victoria" userId="d3f18a89-cb6b-45a3-b9a1-2154d5c1fc49" providerId="ADAL" clId="{E629E791-34BB-468C-87E8-73F4EB9DB922}" dt="2023-10-25T17:46:47.222" v="1531"/>
          <ac:spMkLst>
            <pc:docMk/>
            <pc:sldMk cId="0" sldId="311"/>
            <ac:spMk id="2" creationId="{4F7CDD12-3E95-0887-87AA-2C89D0C561BD}"/>
          </ac:spMkLst>
        </pc:spChg>
      </pc:sldChg>
      <pc:sldChg chg="mod modShow modNotesTx">
        <pc:chgData name="Hilford, Victoria" userId="d3f18a89-cb6b-45a3-b9a1-2154d5c1fc49" providerId="ADAL" clId="{E629E791-34BB-468C-87E8-73F4EB9DB922}" dt="2023-10-25T18:19:29.018" v="1535" actId="20577"/>
        <pc:sldMkLst>
          <pc:docMk/>
          <pc:sldMk cId="0" sldId="312"/>
        </pc:sldMkLst>
      </pc:sldChg>
      <pc:sldChg chg="mod modShow modNotesTx">
        <pc:chgData name="Hilford, Victoria" userId="d3f18a89-cb6b-45a3-b9a1-2154d5c1fc49" providerId="ADAL" clId="{E629E791-34BB-468C-87E8-73F4EB9DB922}" dt="2023-10-25T18:21:53.513" v="1544" actId="20577"/>
        <pc:sldMkLst>
          <pc:docMk/>
          <pc:sldMk cId="0" sldId="313"/>
        </pc:sldMkLst>
      </pc:sldChg>
      <pc:sldChg chg="addSp modSp mod modShow modNotesTx">
        <pc:chgData name="Hilford, Victoria" userId="d3f18a89-cb6b-45a3-b9a1-2154d5c1fc49" providerId="ADAL" clId="{E629E791-34BB-468C-87E8-73F4EB9DB922}" dt="2023-10-25T18:25:18.188" v="1576" actId="20577"/>
        <pc:sldMkLst>
          <pc:docMk/>
          <pc:sldMk cId="0" sldId="314"/>
        </pc:sldMkLst>
        <pc:spChg chg="add mod">
          <ac:chgData name="Hilford, Victoria" userId="d3f18a89-cb6b-45a3-b9a1-2154d5c1fc49" providerId="ADAL" clId="{E629E791-34BB-468C-87E8-73F4EB9DB922}" dt="2023-10-24T07:32:29.884" v="94"/>
          <ac:spMkLst>
            <pc:docMk/>
            <pc:sldMk cId="0" sldId="314"/>
            <ac:spMk id="2" creationId="{CDF386B4-3449-8605-B778-86973D3CF8CD}"/>
          </ac:spMkLst>
        </pc:spChg>
      </pc:sldChg>
      <pc:sldChg chg="addSp modSp mod modShow">
        <pc:chgData name="Hilford, Victoria" userId="d3f18a89-cb6b-45a3-b9a1-2154d5c1fc49" providerId="ADAL" clId="{E629E791-34BB-468C-87E8-73F4EB9DB922}" dt="2023-10-25T18:25:58.574" v="1577" actId="729"/>
        <pc:sldMkLst>
          <pc:docMk/>
          <pc:sldMk cId="0" sldId="315"/>
        </pc:sldMkLst>
        <pc:spChg chg="add mod">
          <ac:chgData name="Hilford, Victoria" userId="d3f18a89-cb6b-45a3-b9a1-2154d5c1fc49" providerId="ADAL" clId="{E629E791-34BB-468C-87E8-73F4EB9DB922}" dt="2023-10-24T07:32:18.739" v="93"/>
          <ac:spMkLst>
            <pc:docMk/>
            <pc:sldMk cId="0" sldId="315"/>
            <ac:spMk id="2" creationId="{F04AA143-A87C-FEDD-8DAE-B72B611351C3}"/>
          </ac:spMkLst>
        </pc:spChg>
      </pc:sldChg>
      <pc:sldChg chg="mod modShow">
        <pc:chgData name="Hilford, Victoria" userId="d3f18a89-cb6b-45a3-b9a1-2154d5c1fc49" providerId="ADAL" clId="{E629E791-34BB-468C-87E8-73F4EB9DB922}" dt="2023-10-25T01:50:05.472" v="606" actId="729"/>
        <pc:sldMkLst>
          <pc:docMk/>
          <pc:sldMk cId="0" sldId="316"/>
        </pc:sldMkLst>
      </pc:sldChg>
      <pc:sldChg chg="mod modShow">
        <pc:chgData name="Hilford, Victoria" userId="d3f18a89-cb6b-45a3-b9a1-2154d5c1fc49" providerId="ADAL" clId="{E629E791-34BB-468C-87E8-73F4EB9DB922}" dt="2023-10-24T06:21:32.964" v="45" actId="729"/>
        <pc:sldMkLst>
          <pc:docMk/>
          <pc:sldMk cId="0" sldId="317"/>
        </pc:sldMkLst>
      </pc:sldChg>
      <pc:sldChg chg="addSp modSp mod modAnim modNotesTx">
        <pc:chgData name="Hilford, Victoria" userId="d3f18a89-cb6b-45a3-b9a1-2154d5c1fc49" providerId="ADAL" clId="{E629E791-34BB-468C-87E8-73F4EB9DB922}" dt="2023-10-24T19:02:01.246" v="192"/>
        <pc:sldMkLst>
          <pc:docMk/>
          <pc:sldMk cId="0" sldId="318"/>
        </pc:sldMkLst>
        <pc:spChg chg="add mod">
          <ac:chgData name="Hilford, Victoria" userId="d3f18a89-cb6b-45a3-b9a1-2154d5c1fc49" providerId="ADAL" clId="{E629E791-34BB-468C-87E8-73F4EB9DB922}" dt="2023-10-24T08:14:05.322" v="115" actId="1076"/>
          <ac:spMkLst>
            <pc:docMk/>
            <pc:sldMk cId="0" sldId="318"/>
            <ac:spMk id="3" creationId="{05931D75-672D-033A-6417-3448E048D1A2}"/>
          </ac:spMkLst>
        </pc:spChg>
        <pc:spChg chg="add mod">
          <ac:chgData name="Hilford, Victoria" userId="d3f18a89-cb6b-45a3-b9a1-2154d5c1fc49" providerId="ADAL" clId="{E629E791-34BB-468C-87E8-73F4EB9DB922}" dt="2023-10-24T17:08:02.134" v="191" actId="113"/>
          <ac:spMkLst>
            <pc:docMk/>
            <pc:sldMk cId="0" sldId="318"/>
            <ac:spMk id="4" creationId="{2DAF3015-EF13-3AC1-5D42-BE328C6BCAE6}"/>
          </ac:spMkLst>
        </pc:spChg>
        <pc:spChg chg="mod">
          <ac:chgData name="Hilford, Victoria" userId="d3f18a89-cb6b-45a3-b9a1-2154d5c1fc49" providerId="ADAL" clId="{E629E791-34BB-468C-87E8-73F4EB9DB922}" dt="2023-10-24T17:06:28.696" v="128" actId="1076"/>
          <ac:spMkLst>
            <pc:docMk/>
            <pc:sldMk cId="0" sldId="318"/>
            <ac:spMk id="7171" creationId="{B78FEC4A-2622-45D2-E944-C31FFD13E3CD}"/>
          </ac:spMkLst>
        </pc:spChg>
      </pc:sldChg>
      <pc:sldChg chg="modAnim">
        <pc:chgData name="Hilford, Victoria" userId="d3f18a89-cb6b-45a3-b9a1-2154d5c1fc49" providerId="ADAL" clId="{E629E791-34BB-468C-87E8-73F4EB9DB922}" dt="2023-10-24T06:36:55.752" v="70"/>
        <pc:sldMkLst>
          <pc:docMk/>
          <pc:sldMk cId="0" sldId="320"/>
        </pc:sldMkLst>
      </pc:sldChg>
      <pc:sldChg chg="mod modShow">
        <pc:chgData name="Hilford, Victoria" userId="d3f18a89-cb6b-45a3-b9a1-2154d5c1fc49" providerId="ADAL" clId="{E629E791-34BB-468C-87E8-73F4EB9DB922}" dt="2023-10-24T06:26:03.204" v="52" actId="729"/>
        <pc:sldMkLst>
          <pc:docMk/>
          <pc:sldMk cId="0" sldId="323"/>
        </pc:sldMkLst>
      </pc:sldChg>
      <pc:sldChg chg="addSp modSp modNotesTx">
        <pc:chgData name="Hilford, Victoria" userId="d3f18a89-cb6b-45a3-b9a1-2154d5c1fc49" providerId="ADAL" clId="{E629E791-34BB-468C-87E8-73F4EB9DB922}" dt="2023-10-25T02:13:57.646" v="711"/>
        <pc:sldMkLst>
          <pc:docMk/>
          <pc:sldMk cId="0" sldId="327"/>
        </pc:sldMkLst>
        <pc:spChg chg="add mod">
          <ac:chgData name="Hilford, Victoria" userId="d3f18a89-cb6b-45a3-b9a1-2154d5c1fc49" providerId="ADAL" clId="{E629E791-34BB-468C-87E8-73F4EB9DB922}" dt="2023-10-25T02:13:57.646" v="711"/>
          <ac:spMkLst>
            <pc:docMk/>
            <pc:sldMk cId="0" sldId="327"/>
            <ac:spMk id="2" creationId="{7807DE9A-31F5-6B82-4728-D784F75C6132}"/>
          </ac:spMkLst>
        </pc:spChg>
      </pc:sldChg>
      <pc:sldChg chg="addSp delSp modSp modAnim modNotesTx">
        <pc:chgData name="Hilford, Victoria" userId="d3f18a89-cb6b-45a3-b9a1-2154d5c1fc49" providerId="ADAL" clId="{E629E791-34BB-468C-87E8-73F4EB9DB922}" dt="2023-10-25T21:07:14.704" v="1676" actId="20577"/>
        <pc:sldMkLst>
          <pc:docMk/>
          <pc:sldMk cId="0" sldId="329"/>
        </pc:sldMkLst>
        <pc:spChg chg="add mod">
          <ac:chgData name="Hilford, Victoria" userId="d3f18a89-cb6b-45a3-b9a1-2154d5c1fc49" providerId="ADAL" clId="{E629E791-34BB-468C-87E8-73F4EB9DB922}" dt="2023-10-25T02:43:26.407" v="1112"/>
          <ac:spMkLst>
            <pc:docMk/>
            <pc:sldMk cId="0" sldId="329"/>
            <ac:spMk id="2" creationId="{B2DA64BC-842D-06D7-4265-BDB29DE9335A}"/>
          </ac:spMkLst>
        </pc:spChg>
        <pc:spChg chg="del">
          <ac:chgData name="Hilford, Victoria" userId="d3f18a89-cb6b-45a3-b9a1-2154d5c1fc49" providerId="ADAL" clId="{E629E791-34BB-468C-87E8-73F4EB9DB922}" dt="2023-10-25T21:05:58.407" v="1674" actId="478"/>
          <ac:spMkLst>
            <pc:docMk/>
            <pc:sldMk cId="0" sldId="329"/>
            <ac:spMk id="6" creationId="{A0DE5EE3-7C76-624A-3B60-021A9C51B191}"/>
          </ac:spMkLst>
        </pc:spChg>
        <pc:spChg chg="del">
          <ac:chgData name="Hilford, Victoria" userId="d3f18a89-cb6b-45a3-b9a1-2154d5c1fc49" providerId="ADAL" clId="{E629E791-34BB-468C-87E8-73F4EB9DB922}" dt="2023-10-14T07:08:26.287" v="22" actId="478"/>
          <ac:spMkLst>
            <pc:docMk/>
            <pc:sldMk cId="0" sldId="329"/>
            <ac:spMk id="600071" creationId="{14128FDD-A11E-08CA-81B2-29DB920341C3}"/>
          </ac:spMkLst>
        </pc:spChg>
        <pc:picChg chg="mod">
          <ac:chgData name="Hilford, Victoria" userId="d3f18a89-cb6b-45a3-b9a1-2154d5c1fc49" providerId="ADAL" clId="{E629E791-34BB-468C-87E8-73F4EB9DB922}" dt="2023-10-24T06:21:01.858" v="44" actId="732"/>
          <ac:picMkLst>
            <pc:docMk/>
            <pc:sldMk cId="0" sldId="329"/>
            <ac:picMk id="86019" creationId="{0533D456-DB67-BCA1-0367-CC711F9FB08E}"/>
          </ac:picMkLst>
        </pc:picChg>
      </pc:sldChg>
      <pc:sldChg chg="addSp delSp modSp modAnim">
        <pc:chgData name="Hilford, Victoria" userId="d3f18a89-cb6b-45a3-b9a1-2154d5c1fc49" providerId="ADAL" clId="{E629E791-34BB-468C-87E8-73F4EB9DB922}" dt="2023-10-25T19:22:52.865" v="1652" actId="478"/>
        <pc:sldMkLst>
          <pc:docMk/>
          <pc:sldMk cId="0" sldId="330"/>
        </pc:sldMkLst>
        <pc:spChg chg="del">
          <ac:chgData name="Hilford, Victoria" userId="d3f18a89-cb6b-45a3-b9a1-2154d5c1fc49" providerId="ADAL" clId="{E629E791-34BB-468C-87E8-73F4EB9DB922}" dt="2023-10-14T07:07:31.355" v="17" actId="478"/>
          <ac:spMkLst>
            <pc:docMk/>
            <pc:sldMk cId="0" sldId="330"/>
            <ac:spMk id="601095" creationId="{DD3AC2CF-324D-EF9D-094E-C6CAF34D0F90}"/>
          </ac:spMkLst>
        </pc:spChg>
        <pc:spChg chg="del">
          <ac:chgData name="Hilford, Victoria" userId="d3f18a89-cb6b-45a3-b9a1-2154d5c1fc49" providerId="ADAL" clId="{E629E791-34BB-468C-87E8-73F4EB9DB922}" dt="2023-10-25T19:22:52.865" v="1652" actId="478"/>
          <ac:spMkLst>
            <pc:docMk/>
            <pc:sldMk cId="0" sldId="330"/>
            <ac:spMk id="601096" creationId="{98F1BD45-45E7-5C67-318F-483244CB77C3}"/>
          </ac:spMkLst>
        </pc:spChg>
        <pc:picChg chg="add del mod">
          <ac:chgData name="Hilford, Victoria" userId="d3f18a89-cb6b-45a3-b9a1-2154d5c1fc49" providerId="ADAL" clId="{E629E791-34BB-468C-87E8-73F4EB9DB922}" dt="2023-10-24T06:49:13.109" v="81" actId="732"/>
          <ac:picMkLst>
            <pc:docMk/>
            <pc:sldMk cId="0" sldId="330"/>
            <ac:picMk id="38915" creationId="{01F48464-F9FC-6585-4984-2C20C99CF54B}"/>
          </ac:picMkLst>
        </pc:picChg>
      </pc:sldChg>
      <pc:sldChg chg="modSp">
        <pc:chgData name="Hilford, Victoria" userId="d3f18a89-cb6b-45a3-b9a1-2154d5c1fc49" providerId="ADAL" clId="{E629E791-34BB-468C-87E8-73F4EB9DB922}" dt="2023-10-24T06:47:55.228" v="77" actId="732"/>
        <pc:sldMkLst>
          <pc:docMk/>
          <pc:sldMk cId="0" sldId="331"/>
        </pc:sldMkLst>
        <pc:picChg chg="mod">
          <ac:chgData name="Hilford, Victoria" userId="d3f18a89-cb6b-45a3-b9a1-2154d5c1fc49" providerId="ADAL" clId="{E629E791-34BB-468C-87E8-73F4EB9DB922}" dt="2023-10-24T06:47:55.228" v="77" actId="732"/>
          <ac:picMkLst>
            <pc:docMk/>
            <pc:sldMk cId="0" sldId="331"/>
            <ac:picMk id="33796" creationId="{AC31E534-80D7-C529-8B57-E1BA942C4A1A}"/>
          </ac:picMkLst>
        </pc:picChg>
      </pc:sldChg>
      <pc:sldChg chg="modSp">
        <pc:chgData name="Hilford, Victoria" userId="d3f18a89-cb6b-45a3-b9a1-2154d5c1fc49" providerId="ADAL" clId="{E629E791-34BB-468C-87E8-73F4EB9DB922}" dt="2023-10-24T06:48:18.005" v="78" actId="732"/>
        <pc:sldMkLst>
          <pc:docMk/>
          <pc:sldMk cId="0" sldId="332"/>
        </pc:sldMkLst>
        <pc:picChg chg="mod">
          <ac:chgData name="Hilford, Victoria" userId="d3f18a89-cb6b-45a3-b9a1-2154d5c1fc49" providerId="ADAL" clId="{E629E791-34BB-468C-87E8-73F4EB9DB922}" dt="2023-10-24T06:48:18.005" v="78" actId="732"/>
          <ac:picMkLst>
            <pc:docMk/>
            <pc:sldMk cId="0" sldId="332"/>
            <ac:picMk id="35844" creationId="{0BBE724B-0BDA-42CA-49A8-332E931A5E9E}"/>
          </ac:picMkLst>
        </pc:picChg>
      </pc:sldChg>
      <pc:sldChg chg="mod modShow">
        <pc:chgData name="Hilford, Victoria" userId="d3f18a89-cb6b-45a3-b9a1-2154d5c1fc49" providerId="ADAL" clId="{E629E791-34BB-468C-87E8-73F4EB9DB922}" dt="2023-10-25T01:55:16.603" v="621" actId="729"/>
        <pc:sldMkLst>
          <pc:docMk/>
          <pc:sldMk cId="0" sldId="333"/>
        </pc:sldMkLst>
      </pc:sldChg>
      <pc:sldChg chg="mod modShow">
        <pc:chgData name="Hilford, Victoria" userId="d3f18a89-cb6b-45a3-b9a1-2154d5c1fc49" providerId="ADAL" clId="{E629E791-34BB-468C-87E8-73F4EB9DB922}" dt="2023-10-25T01:55:16.603" v="621" actId="729"/>
        <pc:sldMkLst>
          <pc:docMk/>
          <pc:sldMk cId="0" sldId="334"/>
        </pc:sldMkLst>
      </pc:sldChg>
      <pc:sldChg chg="mod modShow">
        <pc:chgData name="Hilford, Victoria" userId="d3f18a89-cb6b-45a3-b9a1-2154d5c1fc49" providerId="ADAL" clId="{E629E791-34BB-468C-87E8-73F4EB9DB922}" dt="2023-10-25T01:55:16.603" v="621" actId="729"/>
        <pc:sldMkLst>
          <pc:docMk/>
          <pc:sldMk cId="0" sldId="335"/>
        </pc:sldMkLst>
      </pc:sldChg>
      <pc:sldChg chg="mod modShow">
        <pc:chgData name="Hilford, Victoria" userId="d3f18a89-cb6b-45a3-b9a1-2154d5c1fc49" providerId="ADAL" clId="{E629E791-34BB-468C-87E8-73F4EB9DB922}" dt="2023-10-25T01:55:16.603" v="621" actId="729"/>
        <pc:sldMkLst>
          <pc:docMk/>
          <pc:sldMk cId="0" sldId="336"/>
        </pc:sldMkLst>
      </pc:sldChg>
      <pc:sldChg chg="mod modShow">
        <pc:chgData name="Hilford, Victoria" userId="d3f18a89-cb6b-45a3-b9a1-2154d5c1fc49" providerId="ADAL" clId="{E629E791-34BB-468C-87E8-73F4EB9DB922}" dt="2023-10-25T01:55:16.603" v="621" actId="729"/>
        <pc:sldMkLst>
          <pc:docMk/>
          <pc:sldMk cId="0" sldId="337"/>
        </pc:sldMkLst>
      </pc:sldChg>
      <pc:sldChg chg="mod modShow">
        <pc:chgData name="Hilford, Victoria" userId="d3f18a89-cb6b-45a3-b9a1-2154d5c1fc49" providerId="ADAL" clId="{E629E791-34BB-468C-87E8-73F4EB9DB922}" dt="2023-10-25T01:55:16.603" v="621" actId="729"/>
        <pc:sldMkLst>
          <pc:docMk/>
          <pc:sldMk cId="0" sldId="338"/>
        </pc:sldMkLst>
      </pc:sldChg>
      <pc:sldChg chg="mod modShow">
        <pc:chgData name="Hilford, Victoria" userId="d3f18a89-cb6b-45a3-b9a1-2154d5c1fc49" providerId="ADAL" clId="{E629E791-34BB-468C-87E8-73F4EB9DB922}" dt="2023-10-25T01:55:16.603" v="621" actId="729"/>
        <pc:sldMkLst>
          <pc:docMk/>
          <pc:sldMk cId="0" sldId="339"/>
        </pc:sldMkLst>
      </pc:sldChg>
      <pc:sldChg chg="mod modShow">
        <pc:chgData name="Hilford, Victoria" userId="d3f18a89-cb6b-45a3-b9a1-2154d5c1fc49" providerId="ADAL" clId="{E629E791-34BB-468C-87E8-73F4EB9DB922}" dt="2023-10-25T01:55:16.603" v="621" actId="729"/>
        <pc:sldMkLst>
          <pc:docMk/>
          <pc:sldMk cId="0" sldId="340"/>
        </pc:sldMkLst>
      </pc:sldChg>
      <pc:sldChg chg="mod modShow">
        <pc:chgData name="Hilford, Victoria" userId="d3f18a89-cb6b-45a3-b9a1-2154d5c1fc49" providerId="ADAL" clId="{E629E791-34BB-468C-87E8-73F4EB9DB922}" dt="2023-10-25T01:55:16.603" v="621" actId="729"/>
        <pc:sldMkLst>
          <pc:docMk/>
          <pc:sldMk cId="0" sldId="341"/>
        </pc:sldMkLst>
      </pc:sldChg>
      <pc:sldChg chg="mod modShow">
        <pc:chgData name="Hilford, Victoria" userId="d3f18a89-cb6b-45a3-b9a1-2154d5c1fc49" providerId="ADAL" clId="{E629E791-34BB-468C-87E8-73F4EB9DB922}" dt="2023-10-25T01:55:16.603" v="621" actId="729"/>
        <pc:sldMkLst>
          <pc:docMk/>
          <pc:sldMk cId="0" sldId="342"/>
        </pc:sldMkLst>
      </pc:sldChg>
      <pc:sldChg chg="mod modShow">
        <pc:chgData name="Hilford, Victoria" userId="d3f18a89-cb6b-45a3-b9a1-2154d5c1fc49" providerId="ADAL" clId="{E629E791-34BB-468C-87E8-73F4EB9DB922}" dt="2023-10-25T01:55:16.603" v="621" actId="729"/>
        <pc:sldMkLst>
          <pc:docMk/>
          <pc:sldMk cId="0" sldId="343"/>
        </pc:sldMkLst>
      </pc:sldChg>
      <pc:sldChg chg="mod modShow">
        <pc:chgData name="Hilford, Victoria" userId="d3f18a89-cb6b-45a3-b9a1-2154d5c1fc49" providerId="ADAL" clId="{E629E791-34BB-468C-87E8-73F4EB9DB922}" dt="2023-10-25T01:55:16.603" v="621" actId="729"/>
        <pc:sldMkLst>
          <pc:docMk/>
          <pc:sldMk cId="0" sldId="344"/>
        </pc:sldMkLst>
      </pc:sldChg>
      <pc:sldChg chg="mod modShow">
        <pc:chgData name="Hilford, Victoria" userId="d3f18a89-cb6b-45a3-b9a1-2154d5c1fc49" providerId="ADAL" clId="{E629E791-34BB-468C-87E8-73F4EB9DB922}" dt="2023-10-25T01:55:16.603" v="621" actId="729"/>
        <pc:sldMkLst>
          <pc:docMk/>
          <pc:sldMk cId="0" sldId="345"/>
        </pc:sldMkLst>
      </pc:sldChg>
      <pc:sldChg chg="mod modShow">
        <pc:chgData name="Hilford, Victoria" userId="d3f18a89-cb6b-45a3-b9a1-2154d5c1fc49" providerId="ADAL" clId="{E629E791-34BB-468C-87E8-73F4EB9DB922}" dt="2023-10-25T01:55:16.603" v="621" actId="729"/>
        <pc:sldMkLst>
          <pc:docMk/>
          <pc:sldMk cId="0" sldId="346"/>
        </pc:sldMkLst>
      </pc:sldChg>
      <pc:sldChg chg="mod modShow">
        <pc:chgData name="Hilford, Victoria" userId="d3f18a89-cb6b-45a3-b9a1-2154d5c1fc49" providerId="ADAL" clId="{E629E791-34BB-468C-87E8-73F4EB9DB922}" dt="2023-10-25T01:55:16.603" v="621" actId="729"/>
        <pc:sldMkLst>
          <pc:docMk/>
          <pc:sldMk cId="0" sldId="347"/>
        </pc:sldMkLst>
      </pc:sldChg>
      <pc:sldChg chg="mod modShow">
        <pc:chgData name="Hilford, Victoria" userId="d3f18a89-cb6b-45a3-b9a1-2154d5c1fc49" providerId="ADAL" clId="{E629E791-34BB-468C-87E8-73F4EB9DB922}" dt="2023-10-25T01:55:16.603" v="621" actId="729"/>
        <pc:sldMkLst>
          <pc:docMk/>
          <pc:sldMk cId="0" sldId="348"/>
        </pc:sldMkLst>
      </pc:sldChg>
      <pc:sldChg chg="mod modShow">
        <pc:chgData name="Hilford, Victoria" userId="d3f18a89-cb6b-45a3-b9a1-2154d5c1fc49" providerId="ADAL" clId="{E629E791-34BB-468C-87E8-73F4EB9DB922}" dt="2023-10-25T01:55:16.603" v="621" actId="729"/>
        <pc:sldMkLst>
          <pc:docMk/>
          <pc:sldMk cId="0" sldId="349"/>
        </pc:sldMkLst>
      </pc:sldChg>
      <pc:sldChg chg="addSp delSp modSp mod modShow">
        <pc:chgData name="Hilford, Victoria" userId="d3f18a89-cb6b-45a3-b9a1-2154d5c1fc49" providerId="ADAL" clId="{E629E791-34BB-468C-87E8-73F4EB9DB922}" dt="2023-10-24T19:07:54.260" v="220" actId="732"/>
        <pc:sldMkLst>
          <pc:docMk/>
          <pc:sldMk cId="0" sldId="350"/>
        </pc:sldMkLst>
        <pc:spChg chg="add del">
          <ac:chgData name="Hilford, Victoria" userId="d3f18a89-cb6b-45a3-b9a1-2154d5c1fc49" providerId="ADAL" clId="{E629E791-34BB-468C-87E8-73F4EB9DB922}" dt="2023-10-24T19:07:53.195" v="218" actId="478"/>
          <ac:spMkLst>
            <pc:docMk/>
            <pc:sldMk cId="0" sldId="350"/>
            <ac:spMk id="17410" creationId="{5C1EDF3D-D128-FA01-D0DF-4C74B503E83F}"/>
          </ac:spMkLst>
        </pc:spChg>
        <pc:picChg chg="mod">
          <ac:chgData name="Hilford, Victoria" userId="d3f18a89-cb6b-45a3-b9a1-2154d5c1fc49" providerId="ADAL" clId="{E629E791-34BB-468C-87E8-73F4EB9DB922}" dt="2023-10-24T19:07:54.260" v="220" actId="732"/>
          <ac:picMkLst>
            <pc:docMk/>
            <pc:sldMk cId="0" sldId="350"/>
            <ac:picMk id="17412" creationId="{990A212B-2C82-97A6-D830-A711E8462634}"/>
          </ac:picMkLst>
        </pc:picChg>
      </pc:sldChg>
      <pc:sldChg chg="modSp mod">
        <pc:chgData name="Hilford, Victoria" userId="d3f18a89-cb6b-45a3-b9a1-2154d5c1fc49" providerId="ADAL" clId="{E629E791-34BB-468C-87E8-73F4EB9DB922}" dt="2023-10-24T19:06:28.112" v="200" actId="14100"/>
        <pc:sldMkLst>
          <pc:docMk/>
          <pc:sldMk cId="0" sldId="351"/>
        </pc:sldMkLst>
        <pc:spChg chg="mod">
          <ac:chgData name="Hilford, Victoria" userId="d3f18a89-cb6b-45a3-b9a1-2154d5c1fc49" providerId="ADAL" clId="{E629E791-34BB-468C-87E8-73F4EB9DB922}" dt="2023-10-24T19:06:28.112" v="200" actId="14100"/>
          <ac:spMkLst>
            <pc:docMk/>
            <pc:sldMk cId="0" sldId="351"/>
            <ac:spMk id="14" creationId="{50EB0AEF-07AC-032B-7182-6580BE352967}"/>
          </ac:spMkLst>
        </pc:spChg>
        <pc:spChg chg="mod">
          <ac:chgData name="Hilford, Victoria" userId="d3f18a89-cb6b-45a3-b9a1-2154d5c1fc49" providerId="ADAL" clId="{E629E791-34BB-468C-87E8-73F4EB9DB922}" dt="2023-10-24T19:06:24.401" v="199" actId="14100"/>
          <ac:spMkLst>
            <pc:docMk/>
            <pc:sldMk cId="0" sldId="351"/>
            <ac:spMk id="622604" creationId="{07777A6E-6B95-4A57-DAE6-C8B99A7BA5EF}"/>
          </ac:spMkLst>
        </pc:spChg>
      </pc:sldChg>
      <pc:sldChg chg="modSp mod">
        <pc:chgData name="Hilford, Victoria" userId="d3f18a89-cb6b-45a3-b9a1-2154d5c1fc49" providerId="ADAL" clId="{E629E791-34BB-468C-87E8-73F4EB9DB922}" dt="2023-10-24T19:06:14.265" v="198" actId="14100"/>
        <pc:sldMkLst>
          <pc:docMk/>
          <pc:sldMk cId="0" sldId="352"/>
        </pc:sldMkLst>
        <pc:spChg chg="mod">
          <ac:chgData name="Hilford, Victoria" userId="d3f18a89-cb6b-45a3-b9a1-2154d5c1fc49" providerId="ADAL" clId="{E629E791-34BB-468C-87E8-73F4EB9DB922}" dt="2023-10-24T19:05:23.448" v="195" actId="14100"/>
          <ac:spMkLst>
            <pc:docMk/>
            <pc:sldMk cId="0" sldId="352"/>
            <ac:spMk id="40" creationId="{DC30CE80-2D05-882A-1035-F2DED65EC453}"/>
          </ac:spMkLst>
        </pc:spChg>
        <pc:spChg chg="mod">
          <ac:chgData name="Hilford, Victoria" userId="d3f18a89-cb6b-45a3-b9a1-2154d5c1fc49" providerId="ADAL" clId="{E629E791-34BB-468C-87E8-73F4EB9DB922}" dt="2023-10-24T19:06:14.265" v="198" actId="14100"/>
          <ac:spMkLst>
            <pc:docMk/>
            <pc:sldMk cId="0" sldId="352"/>
            <ac:spMk id="623653" creationId="{2BAD7267-EE00-7262-A0FB-22F11FFED5BA}"/>
          </ac:spMkLst>
        </pc:spChg>
      </pc:sldChg>
      <pc:sldChg chg="modSp mod">
        <pc:chgData name="Hilford, Victoria" userId="d3f18a89-cb6b-45a3-b9a1-2154d5c1fc49" providerId="ADAL" clId="{E629E791-34BB-468C-87E8-73F4EB9DB922}" dt="2023-10-24T19:05:43.314" v="196" actId="14100"/>
        <pc:sldMkLst>
          <pc:docMk/>
          <pc:sldMk cId="0" sldId="353"/>
        </pc:sldMkLst>
        <pc:spChg chg="mod">
          <ac:chgData name="Hilford, Victoria" userId="d3f18a89-cb6b-45a3-b9a1-2154d5c1fc49" providerId="ADAL" clId="{E629E791-34BB-468C-87E8-73F4EB9DB922}" dt="2023-10-24T19:05:43.314" v="196" actId="14100"/>
          <ac:spMkLst>
            <pc:docMk/>
            <pc:sldMk cId="0" sldId="353"/>
            <ac:spMk id="24" creationId="{ABDE4A37-9786-0EEB-AAF8-5A20EB1318A0}"/>
          </ac:spMkLst>
        </pc:spChg>
      </pc:sldChg>
      <pc:sldChg chg="modSp mod">
        <pc:chgData name="Hilford, Victoria" userId="d3f18a89-cb6b-45a3-b9a1-2154d5c1fc49" providerId="ADAL" clId="{E629E791-34BB-468C-87E8-73F4EB9DB922}" dt="2023-10-24T19:05:57.273" v="197" actId="14100"/>
        <pc:sldMkLst>
          <pc:docMk/>
          <pc:sldMk cId="0" sldId="354"/>
        </pc:sldMkLst>
        <pc:spChg chg="mod">
          <ac:chgData name="Hilford, Victoria" userId="d3f18a89-cb6b-45a3-b9a1-2154d5c1fc49" providerId="ADAL" clId="{E629E791-34BB-468C-87E8-73F4EB9DB922}" dt="2023-10-24T19:05:57.273" v="197" actId="14100"/>
          <ac:spMkLst>
            <pc:docMk/>
            <pc:sldMk cId="0" sldId="354"/>
            <ac:spMk id="17" creationId="{992AD641-C2D9-1951-9D6F-84BC79489F0A}"/>
          </ac:spMkLst>
        </pc:spChg>
      </pc:sldChg>
      <pc:sldChg chg="modSp mod modShow">
        <pc:chgData name="Hilford, Victoria" userId="d3f18a89-cb6b-45a3-b9a1-2154d5c1fc49" providerId="ADAL" clId="{E629E791-34BB-468C-87E8-73F4EB9DB922}" dt="2023-10-24T06:49:44.800" v="84" actId="732"/>
        <pc:sldMkLst>
          <pc:docMk/>
          <pc:sldMk cId="0" sldId="355"/>
        </pc:sldMkLst>
        <pc:picChg chg="mod">
          <ac:chgData name="Hilford, Victoria" userId="d3f18a89-cb6b-45a3-b9a1-2154d5c1fc49" providerId="ADAL" clId="{E629E791-34BB-468C-87E8-73F4EB9DB922}" dt="2023-10-24T06:49:30.959" v="83" actId="732"/>
          <ac:picMkLst>
            <pc:docMk/>
            <pc:sldMk cId="0" sldId="355"/>
            <ac:picMk id="39939" creationId="{55754467-36ED-836D-EDF4-AA59A3152AA5}"/>
          </ac:picMkLst>
        </pc:picChg>
        <pc:picChg chg="mod">
          <ac:chgData name="Hilford, Victoria" userId="d3f18a89-cb6b-45a3-b9a1-2154d5c1fc49" providerId="ADAL" clId="{E629E791-34BB-468C-87E8-73F4EB9DB922}" dt="2023-10-24T06:49:44.800" v="84" actId="732"/>
          <ac:picMkLst>
            <pc:docMk/>
            <pc:sldMk cId="0" sldId="355"/>
            <ac:picMk id="39942" creationId="{F64930C3-6966-F3CA-D2D4-75FC7022F4B3}"/>
          </ac:picMkLst>
        </pc:picChg>
      </pc:sldChg>
      <pc:sldChg chg="mod modShow">
        <pc:chgData name="Hilford, Victoria" userId="d3f18a89-cb6b-45a3-b9a1-2154d5c1fc49" providerId="ADAL" clId="{E629E791-34BB-468C-87E8-73F4EB9DB922}" dt="2023-10-24T06:50:26.794" v="85" actId="729"/>
        <pc:sldMkLst>
          <pc:docMk/>
          <pc:sldMk cId="0" sldId="356"/>
        </pc:sldMkLst>
      </pc:sldChg>
      <pc:sldChg chg="mod modShow">
        <pc:chgData name="Hilford, Victoria" userId="d3f18a89-cb6b-45a3-b9a1-2154d5c1fc49" providerId="ADAL" clId="{E629E791-34BB-468C-87E8-73F4EB9DB922}" dt="2023-10-24T06:50:28.971" v="86" actId="729"/>
        <pc:sldMkLst>
          <pc:docMk/>
          <pc:sldMk cId="0" sldId="357"/>
        </pc:sldMkLst>
      </pc:sldChg>
      <pc:sldChg chg="modSp">
        <pc:chgData name="Hilford, Victoria" userId="d3f18a89-cb6b-45a3-b9a1-2154d5c1fc49" providerId="ADAL" clId="{E629E791-34BB-468C-87E8-73F4EB9DB922}" dt="2023-10-24T06:50:49.124" v="87" actId="732"/>
        <pc:sldMkLst>
          <pc:docMk/>
          <pc:sldMk cId="0" sldId="358"/>
        </pc:sldMkLst>
        <pc:picChg chg="mod">
          <ac:chgData name="Hilford, Victoria" userId="d3f18a89-cb6b-45a3-b9a1-2154d5c1fc49" providerId="ADAL" clId="{E629E791-34BB-468C-87E8-73F4EB9DB922}" dt="2023-10-24T06:50:49.124" v="87" actId="732"/>
          <ac:picMkLst>
            <pc:docMk/>
            <pc:sldMk cId="0" sldId="358"/>
            <ac:picMk id="66564" creationId="{A1490D8E-3C20-00EA-B171-FFCAD1C721D6}"/>
          </ac:picMkLst>
        </pc:picChg>
      </pc:sldChg>
      <pc:sldChg chg="delSp modSp">
        <pc:chgData name="Hilford, Victoria" userId="d3f18a89-cb6b-45a3-b9a1-2154d5c1fc49" providerId="ADAL" clId="{E629E791-34BB-468C-87E8-73F4EB9DB922}" dt="2023-10-24T06:30:07.456" v="62" actId="478"/>
        <pc:sldMkLst>
          <pc:docMk/>
          <pc:sldMk cId="0" sldId="359"/>
        </pc:sldMkLst>
        <pc:spChg chg="del">
          <ac:chgData name="Hilford, Victoria" userId="d3f18a89-cb6b-45a3-b9a1-2154d5c1fc49" providerId="ADAL" clId="{E629E791-34BB-468C-87E8-73F4EB9DB922}" dt="2023-10-24T06:30:07.456" v="62" actId="478"/>
          <ac:spMkLst>
            <pc:docMk/>
            <pc:sldMk cId="0" sldId="359"/>
            <ac:spMk id="72707" creationId="{5B54B960-6F91-CFB8-5BF1-64BB404B8E77}"/>
          </ac:spMkLst>
        </pc:spChg>
        <pc:picChg chg="mod">
          <ac:chgData name="Hilford, Victoria" userId="d3f18a89-cb6b-45a3-b9a1-2154d5c1fc49" providerId="ADAL" clId="{E629E791-34BB-468C-87E8-73F4EB9DB922}" dt="2023-10-24T06:19:05.913" v="34" actId="732"/>
          <ac:picMkLst>
            <pc:docMk/>
            <pc:sldMk cId="0" sldId="359"/>
            <ac:picMk id="72710" creationId="{CC39076A-B908-5ECA-86BE-64FD00227FE1}"/>
          </ac:picMkLst>
        </pc:picChg>
        <pc:picChg chg="mod">
          <ac:chgData name="Hilford, Victoria" userId="d3f18a89-cb6b-45a3-b9a1-2154d5c1fc49" providerId="ADAL" clId="{E629E791-34BB-468C-87E8-73F4EB9DB922}" dt="2023-10-24T06:19:15.804" v="35" actId="732"/>
          <ac:picMkLst>
            <pc:docMk/>
            <pc:sldMk cId="0" sldId="359"/>
            <ac:picMk id="630793" creationId="{5AFE7218-85C6-9E60-42BC-A0D267DC709B}"/>
          </ac:picMkLst>
        </pc:picChg>
      </pc:sldChg>
      <pc:sldChg chg="addSp modSp modNotesTx">
        <pc:chgData name="Hilford, Victoria" userId="d3f18a89-cb6b-45a3-b9a1-2154d5c1fc49" providerId="ADAL" clId="{E629E791-34BB-468C-87E8-73F4EB9DB922}" dt="2023-10-25T20:50:58.378" v="1664" actId="20577"/>
        <pc:sldMkLst>
          <pc:docMk/>
          <pc:sldMk cId="0" sldId="360"/>
        </pc:sldMkLst>
        <pc:spChg chg="add mod">
          <ac:chgData name="Hilford, Victoria" userId="d3f18a89-cb6b-45a3-b9a1-2154d5c1fc49" providerId="ADAL" clId="{E629E791-34BB-468C-87E8-73F4EB9DB922}" dt="2023-10-25T02:14:18.194" v="715"/>
          <ac:spMkLst>
            <pc:docMk/>
            <pc:sldMk cId="0" sldId="360"/>
            <ac:spMk id="2" creationId="{5B0CB687-DBEC-C3BD-FC2E-C5EB0A5A05AB}"/>
          </ac:spMkLst>
        </pc:spChg>
      </pc:sldChg>
      <pc:sldChg chg="addSp delSp modSp mod modNotesTx">
        <pc:chgData name="Hilford, Victoria" userId="d3f18a89-cb6b-45a3-b9a1-2154d5c1fc49" providerId="ADAL" clId="{E629E791-34BB-468C-87E8-73F4EB9DB922}" dt="2023-10-25T20:55:43.330" v="1673" actId="1076"/>
        <pc:sldMkLst>
          <pc:docMk/>
          <pc:sldMk cId="0" sldId="361"/>
        </pc:sldMkLst>
        <pc:spChg chg="add mod">
          <ac:chgData name="Hilford, Victoria" userId="d3f18a89-cb6b-45a3-b9a1-2154d5c1fc49" providerId="ADAL" clId="{E629E791-34BB-468C-87E8-73F4EB9DB922}" dt="2023-10-25T02:43:08.513" v="1108"/>
          <ac:spMkLst>
            <pc:docMk/>
            <pc:sldMk cId="0" sldId="361"/>
            <ac:spMk id="2" creationId="{4A935DA7-F2E8-6AA5-242F-AE3B51428F29}"/>
          </ac:spMkLst>
        </pc:spChg>
        <pc:spChg chg="mod">
          <ac:chgData name="Hilford, Victoria" userId="d3f18a89-cb6b-45a3-b9a1-2154d5c1fc49" providerId="ADAL" clId="{E629E791-34BB-468C-87E8-73F4EB9DB922}" dt="2023-10-25T20:55:43.330" v="1673" actId="1076"/>
          <ac:spMkLst>
            <pc:docMk/>
            <pc:sldMk cId="0" sldId="361"/>
            <ac:spMk id="82950" creationId="{6323FB1C-E441-CBDE-E55B-8622CA325ED1}"/>
          </ac:spMkLst>
        </pc:spChg>
        <pc:picChg chg="add del mod">
          <ac:chgData name="Hilford, Victoria" userId="d3f18a89-cb6b-45a3-b9a1-2154d5c1fc49" providerId="ADAL" clId="{E629E791-34BB-468C-87E8-73F4EB9DB922}" dt="2023-10-25T20:54:57.917" v="1666"/>
          <ac:picMkLst>
            <pc:docMk/>
            <pc:sldMk cId="0" sldId="361"/>
            <ac:picMk id="3" creationId="{0289C65A-ED70-8682-E554-7EEF865AD92D}"/>
          </ac:picMkLst>
        </pc:picChg>
        <pc:picChg chg="add mod">
          <ac:chgData name="Hilford, Victoria" userId="d3f18a89-cb6b-45a3-b9a1-2154d5c1fc49" providerId="ADAL" clId="{E629E791-34BB-468C-87E8-73F4EB9DB922}" dt="2023-10-25T20:55:38.378" v="1672" actId="1076"/>
          <ac:picMkLst>
            <pc:docMk/>
            <pc:sldMk cId="0" sldId="361"/>
            <ac:picMk id="4" creationId="{55834880-104C-4D4C-1716-1FF195A05880}"/>
          </ac:picMkLst>
        </pc:picChg>
        <pc:picChg chg="mod">
          <ac:chgData name="Hilford, Victoria" userId="d3f18a89-cb6b-45a3-b9a1-2154d5c1fc49" providerId="ADAL" clId="{E629E791-34BB-468C-87E8-73F4EB9DB922}" dt="2023-10-24T06:19:56.785" v="37" actId="732"/>
          <ac:picMkLst>
            <pc:docMk/>
            <pc:sldMk cId="0" sldId="361"/>
            <ac:picMk id="82949" creationId="{B369A0FC-D97C-47B6-BF32-3F7D7C18D0FF}"/>
          </ac:picMkLst>
        </pc:picChg>
      </pc:sldChg>
      <pc:sldChg chg="addSp modSp">
        <pc:chgData name="Hilford, Victoria" userId="d3f18a89-cb6b-45a3-b9a1-2154d5c1fc49" providerId="ADAL" clId="{E629E791-34BB-468C-87E8-73F4EB9DB922}" dt="2023-10-25T17:28:28.387" v="1273"/>
        <pc:sldMkLst>
          <pc:docMk/>
          <pc:sldMk cId="0" sldId="362"/>
        </pc:sldMkLst>
        <pc:spChg chg="add mod">
          <ac:chgData name="Hilford, Victoria" userId="d3f18a89-cb6b-45a3-b9a1-2154d5c1fc49" providerId="ADAL" clId="{E629E791-34BB-468C-87E8-73F4EB9DB922}" dt="2023-10-25T17:28:28.387" v="1273"/>
          <ac:spMkLst>
            <pc:docMk/>
            <pc:sldMk cId="0" sldId="362"/>
            <ac:spMk id="2" creationId="{EC67E7A4-F509-F819-4AEE-CB67DF2223D5}"/>
          </ac:spMkLst>
        </pc:spChg>
        <pc:picChg chg="mod">
          <ac:chgData name="Hilford, Victoria" userId="d3f18a89-cb6b-45a3-b9a1-2154d5c1fc49" providerId="ADAL" clId="{E629E791-34BB-468C-87E8-73F4EB9DB922}" dt="2023-10-24T06:20:27.499" v="39" actId="732"/>
          <ac:picMkLst>
            <pc:docMk/>
            <pc:sldMk cId="0" sldId="362"/>
            <ac:picMk id="84996" creationId="{EC7E30B5-5311-CEC6-7C62-46D205AF5A94}"/>
          </ac:picMkLst>
        </pc:picChg>
      </pc:sldChg>
      <pc:sldChg chg="mod modShow">
        <pc:chgData name="Hilford, Victoria" userId="d3f18a89-cb6b-45a3-b9a1-2154d5c1fc49" providerId="ADAL" clId="{E629E791-34BB-468C-87E8-73F4EB9DB922}" dt="2023-10-25T02:48:51.777" v="1127" actId="729"/>
        <pc:sldMkLst>
          <pc:docMk/>
          <pc:sldMk cId="0" sldId="363"/>
        </pc:sldMkLst>
      </pc:sldChg>
      <pc:sldChg chg="modSp mod modAnim modShow">
        <pc:chgData name="Hilford, Victoria" userId="d3f18a89-cb6b-45a3-b9a1-2154d5c1fc49" providerId="ADAL" clId="{E629E791-34BB-468C-87E8-73F4EB9DB922}" dt="2023-10-24T06:33:49.506" v="67" actId="729"/>
        <pc:sldMkLst>
          <pc:docMk/>
          <pc:sldMk cId="0" sldId="364"/>
        </pc:sldMkLst>
        <pc:spChg chg="mod">
          <ac:chgData name="Hilford, Victoria" userId="d3f18a89-cb6b-45a3-b9a1-2154d5c1fc49" providerId="ADAL" clId="{E629E791-34BB-468C-87E8-73F4EB9DB922}" dt="2023-10-24T06:25:14.215" v="48" actId="33524"/>
          <ac:spMkLst>
            <pc:docMk/>
            <pc:sldMk cId="0" sldId="364"/>
            <ac:spMk id="3077" creationId="{0764664B-9F39-8B18-5A12-28DBDED3A602}"/>
          </ac:spMkLst>
        </pc:spChg>
      </pc:sldChg>
      <pc:sldChg chg="delSp modSp mod">
        <pc:chgData name="Hilford, Victoria" userId="d3f18a89-cb6b-45a3-b9a1-2154d5c1fc49" providerId="ADAL" clId="{E629E791-34BB-468C-87E8-73F4EB9DB922}" dt="2023-10-24T19:07:24.056" v="214" actId="732"/>
        <pc:sldMkLst>
          <pc:docMk/>
          <pc:sldMk cId="0" sldId="365"/>
        </pc:sldMkLst>
        <pc:spChg chg="del">
          <ac:chgData name="Hilford, Victoria" userId="d3f18a89-cb6b-45a3-b9a1-2154d5c1fc49" providerId="ADAL" clId="{E629E791-34BB-468C-87E8-73F4EB9DB922}" dt="2023-10-24T19:06:48.927" v="203" actId="478"/>
          <ac:spMkLst>
            <pc:docMk/>
            <pc:sldMk cId="0" sldId="365"/>
            <ac:spMk id="16386" creationId="{5B8ACD5E-CEFA-D3F0-33E8-60962A0C03A1}"/>
          </ac:spMkLst>
        </pc:spChg>
        <pc:spChg chg="del mod">
          <ac:chgData name="Hilford, Victoria" userId="d3f18a89-cb6b-45a3-b9a1-2154d5c1fc49" providerId="ADAL" clId="{E629E791-34BB-468C-87E8-73F4EB9DB922}" dt="2023-10-24T19:06:57.868" v="208" actId="478"/>
          <ac:spMkLst>
            <pc:docMk/>
            <pc:sldMk cId="0" sldId="365"/>
            <ac:spMk id="16387" creationId="{2F18ED68-B587-E02B-3BB8-F9AD79DFC415}"/>
          </ac:spMkLst>
        </pc:spChg>
        <pc:spChg chg="del">
          <ac:chgData name="Hilford, Victoria" userId="d3f18a89-cb6b-45a3-b9a1-2154d5c1fc49" providerId="ADAL" clId="{E629E791-34BB-468C-87E8-73F4EB9DB922}" dt="2023-10-24T19:06:51.501" v="204" actId="478"/>
          <ac:spMkLst>
            <pc:docMk/>
            <pc:sldMk cId="0" sldId="365"/>
            <ac:spMk id="16389" creationId="{4D91A119-2299-384A-380D-201ECC7C5743}"/>
          </ac:spMkLst>
        </pc:spChg>
        <pc:picChg chg="mod">
          <ac:chgData name="Hilford, Victoria" userId="d3f18a89-cb6b-45a3-b9a1-2154d5c1fc49" providerId="ADAL" clId="{E629E791-34BB-468C-87E8-73F4EB9DB922}" dt="2023-10-24T19:07:24.056" v="214" actId="732"/>
          <ac:picMkLst>
            <pc:docMk/>
            <pc:sldMk cId="0" sldId="365"/>
            <ac:picMk id="16390" creationId="{FD81C5E4-48E5-563C-45A4-2417AF844435}"/>
          </ac:picMkLst>
        </pc:picChg>
      </pc:sldChg>
      <pc:sldChg chg="modSp add">
        <pc:chgData name="Hilford, Victoria" userId="d3f18a89-cb6b-45a3-b9a1-2154d5c1fc49" providerId="ADAL" clId="{E629E791-34BB-468C-87E8-73F4EB9DB922}" dt="2023-10-24T06:21:46.526" v="47" actId="1076"/>
        <pc:sldMkLst>
          <pc:docMk/>
          <pc:sldMk cId="0" sldId="514"/>
        </pc:sldMkLst>
        <pc:spChg chg="mod">
          <ac:chgData name="Hilford, Victoria" userId="d3f18a89-cb6b-45a3-b9a1-2154d5c1fc49" providerId="ADAL" clId="{E629E791-34BB-468C-87E8-73F4EB9DB922}" dt="2023-10-24T06:21:46.526" v="47" actId="1076"/>
          <ac:spMkLst>
            <pc:docMk/>
            <pc:sldMk cId="0" sldId="514"/>
            <ac:spMk id="4" creationId="{4273D074-AF34-A3DF-383E-F121E8E850AD}"/>
          </ac:spMkLst>
        </pc:spChg>
        <pc:spChg chg="mod">
          <ac:chgData name="Hilford, Victoria" userId="d3f18a89-cb6b-45a3-b9a1-2154d5c1fc49" providerId="ADAL" clId="{E629E791-34BB-468C-87E8-73F4EB9DB922}" dt="2023-10-14T07:05:12.548" v="5" actId="20577"/>
          <ac:spMkLst>
            <pc:docMk/>
            <pc:sldMk cId="0" sldId="514"/>
            <ac:spMk id="5" creationId="{88F486A4-8D53-1C2A-533A-10096567E634}"/>
          </ac:spMkLst>
        </pc:spChg>
        <pc:spChg chg="mod">
          <ac:chgData name="Hilford, Victoria" userId="d3f18a89-cb6b-45a3-b9a1-2154d5c1fc49" providerId="ADAL" clId="{E629E791-34BB-468C-87E8-73F4EB9DB922}" dt="2023-10-14T07:05:07.925" v="3" actId="20577"/>
          <ac:spMkLst>
            <pc:docMk/>
            <pc:sldMk cId="0" sldId="514"/>
            <ac:spMk id="9" creationId="{C01C41EA-5807-3E7B-9D7D-3B0D220234D7}"/>
          </ac:spMkLst>
        </pc:spChg>
      </pc:sldChg>
      <pc:sldChg chg="delSp modSp mod">
        <pc:chgData name="Hilford, Victoria" userId="d3f18a89-cb6b-45a3-b9a1-2154d5c1fc49" providerId="ADAL" clId="{E629E791-34BB-468C-87E8-73F4EB9DB922}" dt="2023-10-14T07:06:16.647" v="11" actId="1076"/>
        <pc:sldMkLst>
          <pc:docMk/>
          <pc:sldMk cId="674503107" sldId="521"/>
        </pc:sldMkLst>
        <pc:spChg chg="mod">
          <ac:chgData name="Hilford, Victoria" userId="d3f18a89-cb6b-45a3-b9a1-2154d5c1fc49" providerId="ADAL" clId="{E629E791-34BB-468C-87E8-73F4EB9DB922}" dt="2023-10-14T07:06:10.688" v="9" actId="14100"/>
          <ac:spMkLst>
            <pc:docMk/>
            <pc:sldMk cId="674503107" sldId="521"/>
            <ac:spMk id="9" creationId="{F9E10143-7AD4-29FA-1BA6-0290873C5260}"/>
          </ac:spMkLst>
        </pc:spChg>
        <pc:picChg chg="del">
          <ac:chgData name="Hilford, Victoria" userId="d3f18a89-cb6b-45a3-b9a1-2154d5c1fc49" providerId="ADAL" clId="{E629E791-34BB-468C-87E8-73F4EB9DB922}" dt="2023-10-14T07:05:49.652" v="6" actId="478"/>
          <ac:picMkLst>
            <pc:docMk/>
            <pc:sldMk cId="674503107" sldId="521"/>
            <ac:picMk id="2" creationId="{38A7323E-208A-2653-ECBD-9608D0744406}"/>
          </ac:picMkLst>
        </pc:picChg>
        <pc:picChg chg="mod">
          <ac:chgData name="Hilford, Victoria" userId="d3f18a89-cb6b-45a3-b9a1-2154d5c1fc49" providerId="ADAL" clId="{E629E791-34BB-468C-87E8-73F4EB9DB922}" dt="2023-10-14T07:06:06.486" v="8" actId="1076"/>
          <ac:picMkLst>
            <pc:docMk/>
            <pc:sldMk cId="674503107" sldId="521"/>
            <ac:picMk id="3" creationId="{177EF703-C2C5-27C0-0460-F3FC472C33CD}"/>
          </ac:picMkLst>
        </pc:picChg>
        <pc:picChg chg="mod modCrop">
          <ac:chgData name="Hilford, Victoria" userId="d3f18a89-cb6b-45a3-b9a1-2154d5c1fc49" providerId="ADAL" clId="{E629E791-34BB-468C-87E8-73F4EB9DB922}" dt="2023-10-14T07:06:06.486" v="8" actId="1076"/>
          <ac:picMkLst>
            <pc:docMk/>
            <pc:sldMk cId="674503107" sldId="521"/>
            <ac:picMk id="5" creationId="{6AE942E3-8401-08EC-402F-3F27B8BABAEE}"/>
          </ac:picMkLst>
        </pc:picChg>
        <pc:picChg chg="mod">
          <ac:chgData name="Hilford, Victoria" userId="d3f18a89-cb6b-45a3-b9a1-2154d5c1fc49" providerId="ADAL" clId="{E629E791-34BB-468C-87E8-73F4EB9DB922}" dt="2023-10-14T07:06:16.647" v="11" actId="1076"/>
          <ac:picMkLst>
            <pc:docMk/>
            <pc:sldMk cId="674503107" sldId="521"/>
            <ac:picMk id="8" creationId="{C8D23B1B-D8DC-0FDB-04D2-A8D4031DCE65}"/>
          </ac:picMkLst>
        </pc:picChg>
      </pc:sldChg>
      <pc:sldChg chg="delSp modSp add mod">
        <pc:chgData name="Hilford, Victoria" userId="d3f18a89-cb6b-45a3-b9a1-2154d5c1fc49" providerId="ADAL" clId="{E629E791-34BB-468C-87E8-73F4EB9DB922}" dt="2023-10-24T06:21:40.229" v="46" actId="1076"/>
        <pc:sldMkLst>
          <pc:docMk/>
          <pc:sldMk cId="1244848449" sldId="616"/>
        </pc:sldMkLst>
        <pc:picChg chg="mod">
          <ac:chgData name="Hilford, Victoria" userId="d3f18a89-cb6b-45a3-b9a1-2154d5c1fc49" providerId="ADAL" clId="{E629E791-34BB-468C-87E8-73F4EB9DB922}" dt="2023-10-24T06:21:40.229" v="46" actId="1076"/>
          <ac:picMkLst>
            <pc:docMk/>
            <pc:sldMk cId="1244848449" sldId="616"/>
            <ac:picMk id="8" creationId="{C8D23B1B-D8DC-0FDB-04D2-A8D4031DCE65}"/>
          </ac:picMkLst>
        </pc:picChg>
        <pc:picChg chg="del">
          <ac:chgData name="Hilford, Victoria" userId="d3f18a89-cb6b-45a3-b9a1-2154d5c1fc49" providerId="ADAL" clId="{E629E791-34BB-468C-87E8-73F4EB9DB922}" dt="2023-10-14T07:04:58.202" v="1" actId="478"/>
          <ac:picMkLst>
            <pc:docMk/>
            <pc:sldMk cId="1244848449" sldId="616"/>
            <ac:picMk id="9" creationId="{088F3188-5834-E165-65CB-6841A62F71BA}"/>
          </ac:picMkLst>
        </pc:picChg>
      </pc:sldChg>
      <pc:sldChg chg="delSp modSp add modAnim">
        <pc:chgData name="Hilford, Victoria" userId="d3f18a89-cb6b-45a3-b9a1-2154d5c1fc49" providerId="ADAL" clId="{E629E791-34BB-468C-87E8-73F4EB9DB922}" dt="2023-10-24T19:08:38.645" v="228" actId="14100"/>
        <pc:sldMkLst>
          <pc:docMk/>
          <pc:sldMk cId="2886353281" sldId="617"/>
        </pc:sldMkLst>
        <pc:spChg chg="del">
          <ac:chgData name="Hilford, Victoria" userId="d3f18a89-cb6b-45a3-b9a1-2154d5c1fc49" providerId="ADAL" clId="{E629E791-34BB-468C-87E8-73F4EB9DB922}" dt="2023-10-14T07:07:01.026" v="14" actId="478"/>
          <ac:spMkLst>
            <pc:docMk/>
            <pc:sldMk cId="2886353281" sldId="617"/>
            <ac:spMk id="8" creationId="{09A59B59-5DC7-7563-5FC6-70939550B8C2}"/>
          </ac:spMkLst>
        </pc:spChg>
        <pc:spChg chg="del">
          <ac:chgData name="Hilford, Victoria" userId="d3f18a89-cb6b-45a3-b9a1-2154d5c1fc49" providerId="ADAL" clId="{E629E791-34BB-468C-87E8-73F4EB9DB922}" dt="2023-10-24T06:16:20.117" v="25" actId="478"/>
          <ac:spMkLst>
            <pc:docMk/>
            <pc:sldMk cId="2886353281" sldId="617"/>
            <ac:spMk id="17410" creationId="{5C1EDF3D-D128-FA01-D0DF-4C74B503E83F}"/>
          </ac:spMkLst>
        </pc:spChg>
        <pc:spChg chg="del">
          <ac:chgData name="Hilford, Victoria" userId="d3f18a89-cb6b-45a3-b9a1-2154d5c1fc49" providerId="ADAL" clId="{E629E791-34BB-468C-87E8-73F4EB9DB922}" dt="2023-10-24T06:16:27.009" v="27" actId="478"/>
          <ac:spMkLst>
            <pc:docMk/>
            <pc:sldMk cId="2886353281" sldId="617"/>
            <ac:spMk id="17411" creationId="{F5F07A92-D459-492E-B257-DA3129F1CD16}"/>
          </ac:spMkLst>
        </pc:spChg>
        <pc:picChg chg="mod">
          <ac:chgData name="Hilford, Victoria" userId="d3f18a89-cb6b-45a3-b9a1-2154d5c1fc49" providerId="ADAL" clId="{E629E791-34BB-468C-87E8-73F4EB9DB922}" dt="2023-10-24T19:08:26.318" v="225" actId="732"/>
          <ac:picMkLst>
            <pc:docMk/>
            <pc:sldMk cId="2886353281" sldId="617"/>
            <ac:picMk id="17412" creationId="{990A212B-2C82-97A6-D830-A711E8462634}"/>
          </ac:picMkLst>
        </pc:picChg>
        <pc:picChg chg="mod">
          <ac:chgData name="Hilford, Victoria" userId="d3f18a89-cb6b-45a3-b9a1-2154d5c1fc49" providerId="ADAL" clId="{E629E791-34BB-468C-87E8-73F4EB9DB922}" dt="2023-10-24T19:08:38.645" v="228" actId="14100"/>
          <ac:picMkLst>
            <pc:docMk/>
            <pc:sldMk cId="2886353281" sldId="617"/>
            <ac:picMk id="17413" creationId="{CCAA471A-28B8-BFD7-79C4-F236D9F7BFFE}"/>
          </ac:picMkLst>
        </pc:picChg>
      </pc:sldChg>
      <pc:sldChg chg="modSp add mod modShow">
        <pc:chgData name="Hilford, Victoria" userId="d3f18a89-cb6b-45a3-b9a1-2154d5c1fc49" providerId="ADAL" clId="{E629E791-34BB-468C-87E8-73F4EB9DB922}" dt="2023-10-24T06:48:57.340" v="80" actId="1076"/>
        <pc:sldMkLst>
          <pc:docMk/>
          <pc:sldMk cId="234843139" sldId="618"/>
        </pc:sldMkLst>
        <pc:picChg chg="mod">
          <ac:chgData name="Hilford, Victoria" userId="d3f18a89-cb6b-45a3-b9a1-2154d5c1fc49" providerId="ADAL" clId="{E629E791-34BB-468C-87E8-73F4EB9DB922}" dt="2023-10-24T06:48:57.340" v="80" actId="1076"/>
          <ac:picMkLst>
            <pc:docMk/>
            <pc:sldMk cId="234843139" sldId="618"/>
            <ac:picMk id="38915" creationId="{01F48464-F9FC-6585-4984-2C20C99CF54B}"/>
          </ac:picMkLst>
        </pc:picChg>
      </pc:sldChg>
      <pc:sldChg chg="addSp delSp modSp add mod modShow modNotesTx">
        <pc:chgData name="Hilford, Victoria" userId="d3f18a89-cb6b-45a3-b9a1-2154d5c1fc49" providerId="ADAL" clId="{E629E791-34BB-468C-87E8-73F4EB9DB922}" dt="2023-10-25T02:43:30.281" v="1113" actId="478"/>
        <pc:sldMkLst>
          <pc:docMk/>
          <pc:sldMk cId="3188974927" sldId="619"/>
        </pc:sldMkLst>
        <pc:spChg chg="add del mod">
          <ac:chgData name="Hilford, Victoria" userId="d3f18a89-cb6b-45a3-b9a1-2154d5c1fc49" providerId="ADAL" clId="{E629E791-34BB-468C-87E8-73F4EB9DB922}" dt="2023-10-25T02:43:30.281" v="1113" actId="478"/>
          <ac:spMkLst>
            <pc:docMk/>
            <pc:sldMk cId="3188974927" sldId="619"/>
            <ac:spMk id="2" creationId="{AABDC79D-BFAF-9498-8E3C-146A3CE5989A}"/>
          </ac:spMkLst>
        </pc:spChg>
        <pc:picChg chg="mod">
          <ac:chgData name="Hilford, Victoria" userId="d3f18a89-cb6b-45a3-b9a1-2154d5c1fc49" providerId="ADAL" clId="{E629E791-34BB-468C-87E8-73F4EB9DB922}" dt="2023-10-24T06:20:45.629" v="41" actId="732"/>
          <ac:picMkLst>
            <pc:docMk/>
            <pc:sldMk cId="3188974927" sldId="619"/>
            <ac:picMk id="86019" creationId="{0533D456-DB67-BCA1-0367-CC711F9FB08E}"/>
          </ac:picMkLst>
        </pc:picChg>
      </pc:sldChg>
      <pc:sldChg chg="delSp modSp modAnim">
        <pc:chgData name="Hilford, Victoria" userId="d3f18a89-cb6b-45a3-b9a1-2154d5c1fc49" providerId="ADAL" clId="{E629E791-34BB-468C-87E8-73F4EB9DB922}" dt="2023-10-24T06:28:56.810" v="59" actId="732"/>
        <pc:sldMkLst>
          <pc:docMk/>
          <pc:sldMk cId="3803993027" sldId="620"/>
        </pc:sldMkLst>
        <pc:spChg chg="del">
          <ac:chgData name="Hilford, Victoria" userId="d3f18a89-cb6b-45a3-b9a1-2154d5c1fc49" providerId="ADAL" clId="{E629E791-34BB-468C-87E8-73F4EB9DB922}" dt="2023-10-24T06:28:34.279" v="56" actId="478"/>
          <ac:spMkLst>
            <pc:docMk/>
            <pc:sldMk cId="3803993027" sldId="620"/>
            <ac:spMk id="626693" creationId="{B31CD5E9-A959-D764-A6FB-C81DE0A277BD}"/>
          </ac:spMkLst>
        </pc:spChg>
        <pc:picChg chg="mod">
          <ac:chgData name="Hilford, Victoria" userId="d3f18a89-cb6b-45a3-b9a1-2154d5c1fc49" providerId="ADAL" clId="{E629E791-34BB-468C-87E8-73F4EB9DB922}" dt="2023-10-24T06:28:47.354" v="58" actId="732"/>
          <ac:picMkLst>
            <pc:docMk/>
            <pc:sldMk cId="3803993027" sldId="620"/>
            <ac:picMk id="39939" creationId="{55754467-36ED-836D-EDF4-AA59A3152AA5}"/>
          </ac:picMkLst>
        </pc:picChg>
        <pc:picChg chg="mod">
          <ac:chgData name="Hilford, Victoria" userId="d3f18a89-cb6b-45a3-b9a1-2154d5c1fc49" providerId="ADAL" clId="{E629E791-34BB-468C-87E8-73F4EB9DB922}" dt="2023-10-24T06:28:56.810" v="59" actId="732"/>
          <ac:picMkLst>
            <pc:docMk/>
            <pc:sldMk cId="3803993027" sldId="620"/>
            <ac:picMk id="39942" creationId="{F64930C3-6966-F3CA-D2D4-75FC7022F4B3}"/>
          </ac:picMkLst>
        </pc:picChg>
      </pc:sldChg>
      <pc:sldChg chg="delSp modSp mod modAnim modShow">
        <pc:chgData name="Hilford, Victoria" userId="d3f18a89-cb6b-45a3-b9a1-2154d5c1fc49" providerId="ADAL" clId="{E629E791-34BB-468C-87E8-73F4EB9DB922}" dt="2023-10-24T17:03:55.999" v="127" actId="20577"/>
        <pc:sldMkLst>
          <pc:docMk/>
          <pc:sldMk cId="1179306189" sldId="621"/>
        </pc:sldMkLst>
        <pc:spChg chg="del">
          <ac:chgData name="Hilford, Victoria" userId="d3f18a89-cb6b-45a3-b9a1-2154d5c1fc49" providerId="ADAL" clId="{E629E791-34BB-468C-87E8-73F4EB9DB922}" dt="2023-10-24T17:03:03.499" v="122" actId="478"/>
          <ac:spMkLst>
            <pc:docMk/>
            <pc:sldMk cId="1179306189" sldId="621"/>
            <ac:spMk id="3076" creationId="{5BC0F95C-3407-A572-BFC5-078C01945842}"/>
          </ac:spMkLst>
        </pc:spChg>
        <pc:spChg chg="mod">
          <ac:chgData name="Hilford, Victoria" userId="d3f18a89-cb6b-45a3-b9a1-2154d5c1fc49" providerId="ADAL" clId="{E629E791-34BB-468C-87E8-73F4EB9DB922}" dt="2023-10-24T17:03:55.999" v="127" actId="20577"/>
          <ac:spMkLst>
            <pc:docMk/>
            <pc:sldMk cId="1179306189" sldId="621"/>
            <ac:spMk id="3077" creationId="{0764664B-9F39-8B18-5A12-28DBDED3A60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8C0F26AB-8BC1-CF04-D4DC-8A336080A043}"/>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b="0">
                <a:ea typeface="ＭＳ Ｐゴシック" charset="-128"/>
              </a:defRPr>
            </a:lvl1pPr>
          </a:lstStyle>
          <a:p>
            <a:pPr>
              <a:defRPr/>
            </a:pPr>
            <a:endParaRPr lang="en-US"/>
          </a:p>
        </p:txBody>
      </p:sp>
      <p:sp>
        <p:nvSpPr>
          <p:cNvPr id="218115" name="Rectangle 3">
            <a:extLst>
              <a:ext uri="{FF2B5EF4-FFF2-40B4-BE49-F238E27FC236}">
                <a16:creationId xmlns:a16="http://schemas.microsoft.com/office/drawing/2014/main" id="{76968285-DB87-0C91-291B-9B2B20860E1E}"/>
              </a:ext>
            </a:extLst>
          </p:cNvPr>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ea typeface="ＭＳ Ｐゴシック" charset="-128"/>
              </a:defRPr>
            </a:lvl1pPr>
          </a:lstStyle>
          <a:p>
            <a:pPr>
              <a:defRPr/>
            </a:pPr>
            <a:endParaRPr lang="en-US"/>
          </a:p>
        </p:txBody>
      </p:sp>
      <p:sp>
        <p:nvSpPr>
          <p:cNvPr id="218116" name="Rectangle 4">
            <a:extLst>
              <a:ext uri="{FF2B5EF4-FFF2-40B4-BE49-F238E27FC236}">
                <a16:creationId xmlns:a16="http://schemas.microsoft.com/office/drawing/2014/main" id="{B62EE29A-0A32-D458-5CD0-8865619EACD8}"/>
              </a:ext>
            </a:extLst>
          </p:cNvPr>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b="0">
                <a:ea typeface="ＭＳ Ｐゴシック" charset="-128"/>
              </a:defRPr>
            </a:lvl1pPr>
          </a:lstStyle>
          <a:p>
            <a:pPr>
              <a:defRPr/>
            </a:pPr>
            <a:endParaRPr lang="en-US"/>
          </a:p>
        </p:txBody>
      </p:sp>
      <p:sp>
        <p:nvSpPr>
          <p:cNvPr id="218117" name="Rectangle 5">
            <a:extLst>
              <a:ext uri="{FF2B5EF4-FFF2-40B4-BE49-F238E27FC236}">
                <a16:creationId xmlns:a16="http://schemas.microsoft.com/office/drawing/2014/main" id="{8C993CF0-89B2-9318-D3B3-E0CC108F313F}"/>
              </a:ext>
            </a:extLst>
          </p:cNvPr>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vl1pPr>
          </a:lstStyle>
          <a:p>
            <a:fld id="{C81D713B-788A-46B4-B0A4-37618D06436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290B14F-84E8-808F-B5C0-E021D95D00C6}"/>
              </a:ext>
            </a:extLst>
          </p:cNvPr>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b="0">
                <a:ea typeface="ＭＳ Ｐゴシック" charset="-128"/>
              </a:defRPr>
            </a:lvl1pPr>
          </a:lstStyle>
          <a:p>
            <a:pPr>
              <a:defRPr/>
            </a:pPr>
            <a:endParaRPr lang="en-US"/>
          </a:p>
        </p:txBody>
      </p:sp>
      <p:sp>
        <p:nvSpPr>
          <p:cNvPr id="11267" name="Rectangle 3">
            <a:extLst>
              <a:ext uri="{FF2B5EF4-FFF2-40B4-BE49-F238E27FC236}">
                <a16:creationId xmlns:a16="http://schemas.microsoft.com/office/drawing/2014/main" id="{9BB8BD3B-7AA8-15BD-6DA3-D067535EA310}"/>
              </a:ext>
            </a:extLst>
          </p:cNvPr>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ea typeface="ＭＳ Ｐゴシック" charset="-128"/>
              </a:defRPr>
            </a:lvl1pPr>
          </a:lstStyle>
          <a:p>
            <a:pPr>
              <a:defRPr/>
            </a:pPr>
            <a:endParaRPr lang="en-US"/>
          </a:p>
        </p:txBody>
      </p:sp>
      <p:sp>
        <p:nvSpPr>
          <p:cNvPr id="114692" name="Rectangle 4">
            <a:extLst>
              <a:ext uri="{FF2B5EF4-FFF2-40B4-BE49-F238E27FC236}">
                <a16:creationId xmlns:a16="http://schemas.microsoft.com/office/drawing/2014/main" id="{F50C92A4-A665-58F3-7E5C-B52B142DBA96}"/>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a:extLst>
              <a:ext uri="{FF2B5EF4-FFF2-40B4-BE49-F238E27FC236}">
                <a16:creationId xmlns:a16="http://schemas.microsoft.com/office/drawing/2014/main" id="{3C5F0E7F-D036-ED6F-4773-5C93F7C56542}"/>
              </a:ext>
            </a:extLst>
          </p:cNvPr>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270" name="Rectangle 6">
            <a:extLst>
              <a:ext uri="{FF2B5EF4-FFF2-40B4-BE49-F238E27FC236}">
                <a16:creationId xmlns:a16="http://schemas.microsoft.com/office/drawing/2014/main" id="{D10521E2-BB5F-0240-FFC3-A84E32EAA895}"/>
              </a:ext>
            </a:extLst>
          </p:cNvPr>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b="0">
                <a:ea typeface="ＭＳ Ｐゴシック" charset="-128"/>
              </a:defRPr>
            </a:lvl1pPr>
          </a:lstStyle>
          <a:p>
            <a:pPr>
              <a:defRPr/>
            </a:pPr>
            <a:endParaRPr lang="en-US"/>
          </a:p>
        </p:txBody>
      </p:sp>
      <p:sp>
        <p:nvSpPr>
          <p:cNvPr id="11271" name="Rectangle 7">
            <a:extLst>
              <a:ext uri="{FF2B5EF4-FFF2-40B4-BE49-F238E27FC236}">
                <a16:creationId xmlns:a16="http://schemas.microsoft.com/office/drawing/2014/main" id="{6846CA09-397C-C447-14F9-7A2166ECF6E3}"/>
              </a:ext>
            </a:extLst>
          </p:cNvPr>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vl1pPr>
          </a:lstStyle>
          <a:p>
            <a:fld id="{62E98D97-3F75-4AFB-B860-387450B0A6DB}"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BD3EC614-9A9D-8FC8-0BBE-F8EF8637C764}"/>
              </a:ext>
            </a:extLst>
          </p:cNvPr>
          <p:cNvSpPr>
            <a:spLocks noGrp="1" noChangeArrowheads="1"/>
          </p:cNvSpPr>
          <p:nvPr>
            <p:ph type="sldNum" sz="quarter" idx="5"/>
          </p:nvPr>
        </p:nvSpPr>
        <p:spPr>
          <a:xfrm>
            <a:off x="3970338" y="8829675"/>
            <a:ext cx="3038475" cy="4651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81965B-6D30-4441-A7EE-89430288EF94}" type="slidenum">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179" name="Rectangle 2">
            <a:extLst>
              <a:ext uri="{FF2B5EF4-FFF2-40B4-BE49-F238E27FC236}">
                <a16:creationId xmlns:a16="http://schemas.microsoft.com/office/drawing/2014/main" id="{488A4401-776B-94AC-531B-AA531728DC9A}"/>
              </a:ext>
            </a:extLst>
          </p:cNvPr>
          <p:cNvSpPr>
            <a:spLocks noGrp="1" noChangeArrowheads="1"/>
          </p:cNvSpPr>
          <p:nvPr>
            <p:ph type="body" idx="1"/>
          </p:nvPr>
        </p:nvSpPr>
        <p:spPr>
          <a:xfrm>
            <a:off x="935038" y="4416425"/>
            <a:ext cx="5997575" cy="41814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886" tIns="45137" rIns="91886" bIns="45137"/>
          <a:lstStyle/>
          <a:p>
            <a:pPr eaLnBrk="1" hangingPunct="1"/>
            <a:endParaRPr lang="en-US" altLang="en-US">
              <a:latin typeface="Arial" panose="020B0604020202020204" pitchFamily="34" charset="0"/>
              <a:ea typeface="ＭＳ Ｐゴシック" panose="020B0600070205080204" pitchFamily="34" charset="-128"/>
            </a:endParaRPr>
          </a:p>
        </p:txBody>
      </p:sp>
      <p:sp>
        <p:nvSpPr>
          <p:cNvPr id="50180" name="Rectangle 3">
            <a:extLst>
              <a:ext uri="{FF2B5EF4-FFF2-40B4-BE49-F238E27FC236}">
                <a16:creationId xmlns:a16="http://schemas.microsoft.com/office/drawing/2014/main" id="{B2EC1AD0-1EBE-BAB7-3FCD-775097F37265}"/>
              </a:ext>
            </a:extLst>
          </p:cNvPr>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think of such a </a:t>
            </a:r>
            <a:r>
              <a:rPr lang="en-US" b="1" dirty="0"/>
              <a:t>model in the form of a table</a:t>
            </a:r>
            <a:r>
              <a:rPr lang="en-US" dirty="0"/>
              <a:t>, as shown in Figure 10.3. </a:t>
            </a:r>
          </a:p>
          <a:p>
            <a:r>
              <a:rPr lang="en-US" dirty="0"/>
              <a:t>Here </a:t>
            </a:r>
            <a:r>
              <a:rPr lang="en-US" b="1" dirty="0"/>
              <a:t>each symbol is assumed to have a unique numerical identifier</a:t>
            </a:r>
            <a:r>
              <a:rPr lang="en-US" dirty="0"/>
              <a:t>. </a:t>
            </a:r>
          </a:p>
          <a:p>
            <a:r>
              <a:rPr lang="en-US" dirty="0"/>
              <a:t>The </a:t>
            </a:r>
            <a:r>
              <a:rPr lang="en-US" b="1" dirty="0"/>
              <a:t>table stores this identifier and the parameters necessary to build the instance transformation matrix</a:t>
            </a:r>
            <a:r>
              <a:rPr lang="en-US" dirty="0"/>
              <a:t>. </a:t>
            </a:r>
          </a:p>
          <a:p>
            <a:endParaRPr lang="en-US" dirty="0"/>
          </a:p>
          <a:p>
            <a:r>
              <a:rPr lang="en-US" dirty="0"/>
              <a:t>The table shows that this modeling technique contains </a:t>
            </a:r>
            <a:r>
              <a:rPr lang="en-US" b="1" dirty="0"/>
              <a:t>no information about relationships among objects</a:t>
            </a:r>
            <a:r>
              <a:rPr lang="en-US" dirty="0"/>
              <a:t>. </a:t>
            </a:r>
          </a:p>
          <a:p>
            <a:endParaRPr lang="en-US" dirty="0"/>
          </a:p>
          <a:p>
            <a:r>
              <a:rPr lang="en-US" dirty="0"/>
              <a:t>However, </a:t>
            </a:r>
            <a:r>
              <a:rPr lang="en-US" b="1" dirty="0"/>
              <a:t>the table contains all the information that we require to draw the objects and is thus a simple data structure or model for a group of geometric objects.</a:t>
            </a:r>
            <a:r>
              <a:rPr lang="en-US" dirty="0"/>
              <a:t> </a:t>
            </a:r>
          </a:p>
          <a:p>
            <a:endParaRPr lang="en-US" dirty="0"/>
          </a:p>
          <a:p>
            <a:r>
              <a:rPr lang="en-US" dirty="0"/>
              <a:t>We could search the table for an object, change the instance transformation for an object, and add or delete objects.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24</a:t>
            </a:fld>
            <a:endParaRPr lang="en-US" altLang="en-US"/>
          </a:p>
        </p:txBody>
      </p:sp>
    </p:spTree>
    <p:extLst>
      <p:ext uri="{BB962C8B-B14F-4D97-AF65-F5344CB8AC3E}">
        <p14:creationId xmlns:p14="http://schemas.microsoft.com/office/powerpoint/2010/main" val="406699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10.2 HIERARCHICAL MODELS </a:t>
            </a:r>
          </a:p>
          <a:p>
            <a:endParaRPr lang="en-US" dirty="0"/>
          </a:p>
          <a:p>
            <a:r>
              <a:rPr lang="en-US" dirty="0"/>
              <a:t>Suppose that we wish to </a:t>
            </a:r>
            <a:r>
              <a:rPr lang="en-US" b="1" dirty="0"/>
              <a:t>build a model of an automobile </a:t>
            </a:r>
            <a:r>
              <a:rPr lang="en-US" dirty="0"/>
              <a:t>that we can animate. </a:t>
            </a:r>
          </a:p>
          <a:p>
            <a:endParaRPr lang="en-US" dirty="0"/>
          </a:p>
          <a:p>
            <a:r>
              <a:rPr lang="en-US" dirty="0"/>
              <a:t>We can </a:t>
            </a:r>
            <a:r>
              <a:rPr lang="en-US" b="1" dirty="0"/>
              <a:t>compose the model from five parts—the chassis and the four wheels </a:t>
            </a:r>
            <a:r>
              <a:rPr lang="en-US" dirty="0"/>
              <a:t>(Figure 10.4)— each of which we can describe by using our standard graphics primitives.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25</a:t>
            </a:fld>
            <a:endParaRPr lang="en-US" altLang="en-US"/>
          </a:p>
        </p:txBody>
      </p:sp>
    </p:spTree>
    <p:extLst>
      <p:ext uri="{BB962C8B-B14F-4D97-AF65-F5344CB8AC3E}">
        <p14:creationId xmlns:p14="http://schemas.microsoft.com/office/powerpoint/2010/main" val="3527006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a:t>
            </a:r>
            <a:r>
              <a:rPr lang="en-US" b="1" dirty="0"/>
              <a:t>write a program to generate this animation by noting that if each wheel has a radius r, then a 360-degree rotation of a wheel must correspond to the car moving forward (or backward) a distance of 2πr. </a:t>
            </a:r>
          </a:p>
          <a:p>
            <a:endParaRPr lang="en-US" b="1" dirty="0"/>
          </a:p>
          <a:p>
            <a:r>
              <a:rPr lang="en-US" dirty="0"/>
              <a:t>The program could then contain </a:t>
            </a:r>
            <a:r>
              <a:rPr lang="en-US" b="1" dirty="0"/>
              <a:t>one function to generate each wheel </a:t>
            </a:r>
            <a:r>
              <a:rPr lang="en-US" dirty="0"/>
              <a:t>and </a:t>
            </a:r>
            <a:r>
              <a:rPr lang="en-US" b="1" dirty="0"/>
              <a:t>another to generate the chassis</a:t>
            </a:r>
            <a:r>
              <a:rPr lang="en-US" dirty="0"/>
              <a:t>. </a:t>
            </a:r>
          </a:p>
          <a:p>
            <a:endParaRPr lang="en-US" dirty="0"/>
          </a:p>
          <a:p>
            <a:r>
              <a:rPr lang="en-US" b="1" dirty="0"/>
              <a:t>All these functions could use the same input</a:t>
            </a:r>
            <a:r>
              <a:rPr lang="en-US" dirty="0"/>
              <a:t>, such as the desired </a:t>
            </a:r>
            <a:r>
              <a:rPr lang="en-US" b="1" dirty="0"/>
              <a:t>speed</a:t>
            </a:r>
            <a:r>
              <a:rPr lang="en-US" dirty="0"/>
              <a:t> and </a:t>
            </a:r>
            <a:r>
              <a:rPr lang="en-US" b="1" dirty="0"/>
              <a:t>direction </a:t>
            </a:r>
            <a:r>
              <a:rPr lang="en-US" dirty="0"/>
              <a:t>of the automobile.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26</a:t>
            </a:fld>
            <a:endParaRPr lang="en-US" altLang="en-US"/>
          </a:p>
        </p:txBody>
      </p:sp>
    </p:spTree>
    <p:extLst>
      <p:ext uri="{BB962C8B-B14F-4D97-AF65-F5344CB8AC3E}">
        <p14:creationId xmlns:p14="http://schemas.microsoft.com/office/powerpoint/2010/main" val="271020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t>
            </a:r>
            <a:r>
              <a:rPr lang="en-US" b="1" dirty="0"/>
              <a:t>represent the relationships among parts of the models</a:t>
            </a:r>
            <a:r>
              <a:rPr lang="en-US" dirty="0"/>
              <a:t>, both abstractly and visually, with </a:t>
            </a:r>
            <a:r>
              <a:rPr lang="en-US" b="1" dirty="0"/>
              <a:t>graphs</a:t>
            </a:r>
            <a:r>
              <a:rPr lang="en-US" dirty="0"/>
              <a:t>. </a:t>
            </a:r>
          </a:p>
          <a:p>
            <a:endParaRPr lang="en-US" dirty="0"/>
          </a:p>
          <a:p>
            <a:r>
              <a:rPr lang="en-US" dirty="0"/>
              <a:t>Mathematically, a graph consists of a set of </a:t>
            </a:r>
            <a:r>
              <a:rPr lang="en-US" b="1" dirty="0"/>
              <a:t>nodes (or vertices) </a:t>
            </a:r>
            <a:r>
              <a:rPr lang="en-US" dirty="0"/>
              <a:t>and a set of </a:t>
            </a:r>
            <a:r>
              <a:rPr lang="en-US" b="1" dirty="0"/>
              <a:t>edges</a:t>
            </a:r>
            <a:r>
              <a:rPr lang="en-US" dirty="0"/>
              <a:t>. Edges connect pairs of nodes or possibly connect a node to itself. </a:t>
            </a:r>
          </a:p>
          <a:p>
            <a:endParaRPr lang="en-US" dirty="0"/>
          </a:p>
          <a:p>
            <a:r>
              <a:rPr lang="en-US" b="1" dirty="0"/>
              <a:t>Edges can have a direction associated with them; </a:t>
            </a:r>
            <a:r>
              <a:rPr lang="en-US" dirty="0"/>
              <a:t>the graphs we use here are all </a:t>
            </a:r>
            <a:r>
              <a:rPr lang="en-US" b="1" dirty="0"/>
              <a:t>directed graphs</a:t>
            </a:r>
            <a:r>
              <a:rPr lang="en-US" dirty="0"/>
              <a:t>, which are graphs that have their edges leaving one node and entering another.</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28</a:t>
            </a:fld>
            <a:endParaRPr lang="en-US" altLang="en-US"/>
          </a:p>
        </p:txBody>
      </p:sp>
    </p:spTree>
    <p:extLst>
      <p:ext uri="{BB962C8B-B14F-4D97-AF65-F5344CB8AC3E}">
        <p14:creationId xmlns:p14="http://schemas.microsoft.com/office/powerpoint/2010/main" val="3272725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a:t>
            </a:r>
            <a:r>
              <a:rPr lang="en-US" b="1" dirty="0"/>
              <a:t>type of graph we use is a tree</a:t>
            </a:r>
            <a:r>
              <a:rPr lang="en-US" dirty="0"/>
              <a:t>. </a:t>
            </a:r>
          </a:p>
          <a:p>
            <a:endParaRPr lang="en-US" dirty="0"/>
          </a:p>
          <a:p>
            <a:r>
              <a:rPr lang="en-US" b="1" dirty="0"/>
              <a:t>A (connected) tree is a directed graph without closed paths or loops</a:t>
            </a:r>
            <a:r>
              <a:rPr lang="en-US" dirty="0"/>
              <a:t>. </a:t>
            </a:r>
          </a:p>
          <a:p>
            <a:endParaRPr lang="en-US" dirty="0"/>
          </a:p>
          <a:p>
            <a:r>
              <a:rPr lang="en-US" dirty="0"/>
              <a:t>In addition, each node but one— the root node—has one edge entering it. Thus, every node except the root has a parent node, the node from which an edge enters, and can have one or more child nodes, nodes to which edges are connected. </a:t>
            </a:r>
          </a:p>
          <a:p>
            <a:endParaRPr lang="en-US" dirty="0"/>
          </a:p>
          <a:p>
            <a:r>
              <a:rPr lang="en-US" dirty="0"/>
              <a:t>A node without children is called a terminal node, or leaf. </a:t>
            </a:r>
          </a:p>
          <a:p>
            <a:endParaRPr lang="en-US" dirty="0"/>
          </a:p>
          <a:p>
            <a:r>
              <a:rPr lang="en-US" dirty="0"/>
              <a:t>Figure 10.6 shows a tree that </a:t>
            </a:r>
            <a:r>
              <a:rPr lang="en-US" b="1" dirty="0"/>
              <a:t>represents the relationships in our car model</a:t>
            </a:r>
            <a:r>
              <a:rPr lang="en-US" dirty="0"/>
              <a:t>. The </a:t>
            </a:r>
            <a:r>
              <a:rPr lang="en-US" b="1" dirty="0"/>
              <a:t>chassis is the root node</a:t>
            </a:r>
            <a:r>
              <a:rPr lang="en-US" dirty="0"/>
              <a:t>, and </a:t>
            </a:r>
            <a:r>
              <a:rPr lang="en-US" b="1" dirty="0"/>
              <a:t>all four wheels are its children.</a:t>
            </a:r>
          </a:p>
          <a:p>
            <a:endParaRPr lang="en-US" b="1" dirty="0"/>
          </a:p>
          <a:p>
            <a:r>
              <a:rPr lang="en-US" dirty="0"/>
              <a:t>Although the mathematical graph is a collection of set elements, in practice, both the </a:t>
            </a:r>
            <a:r>
              <a:rPr lang="en-US" b="1" dirty="0"/>
              <a:t>edges</a:t>
            </a:r>
            <a:r>
              <a:rPr lang="en-US" dirty="0"/>
              <a:t> and </a:t>
            </a:r>
            <a:r>
              <a:rPr lang="en-US" b="1" dirty="0"/>
              <a:t>nodes</a:t>
            </a:r>
            <a:r>
              <a:rPr lang="en-US" dirty="0"/>
              <a:t> can contain </a:t>
            </a:r>
            <a:r>
              <a:rPr lang="en-US" b="1" dirty="0"/>
              <a:t>additional information.</a:t>
            </a:r>
            <a:r>
              <a:rPr lang="en-US" dirty="0"/>
              <a:t> For our car example, each node can contain information defining the geometric objects associated with it. The information about the </a:t>
            </a:r>
            <a:r>
              <a:rPr lang="en-US" b="1" dirty="0"/>
              <a:t>location</a:t>
            </a:r>
            <a:r>
              <a:rPr lang="en-US" dirty="0"/>
              <a:t> and </a:t>
            </a:r>
            <a:r>
              <a:rPr lang="en-US" b="1" dirty="0"/>
              <a:t>orientation</a:t>
            </a:r>
            <a:r>
              <a:rPr lang="en-US" dirty="0"/>
              <a:t> of the wheels can be stored either in their nodes or in the edges connecting them with their parent.</a:t>
            </a:r>
            <a:endParaRPr lang="en-US" b="1"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30</a:t>
            </a:fld>
            <a:endParaRPr lang="en-US" altLang="en-US"/>
          </a:p>
        </p:txBody>
      </p:sp>
    </p:spTree>
    <p:extLst>
      <p:ext uri="{BB962C8B-B14F-4D97-AF65-F5344CB8AC3E}">
        <p14:creationId xmlns:p14="http://schemas.microsoft.com/office/powerpoint/2010/main" val="352714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most cars the four wheels are identical, so storing the same information on how to draw each one at four nodes is inefficient. We can use the ideas behind the instance transformation to allow us to use a single prototype wheel in our model. If we do so, we can replace the tree structure by the directed acyclic graph (DAG) in Figure 10.7. </a:t>
            </a:r>
          </a:p>
          <a:p>
            <a:endParaRPr lang="en-US" dirty="0"/>
          </a:p>
          <a:p>
            <a:r>
              <a:rPr lang="en-US" dirty="0"/>
              <a:t>In a DAG, although there are loops, we cannot follow directed edges around the loop. Thus, if we follow any path of directed edges from a node, the path terminates at another node, and in practice, working with DAGs is no more difficult than working with trees. </a:t>
            </a:r>
          </a:p>
          <a:p>
            <a:endParaRPr lang="en-US" b="1" dirty="0"/>
          </a:p>
          <a:p>
            <a:r>
              <a:rPr lang="en-US" b="1" dirty="0"/>
              <a:t>For our car, we can store the information that positions each instance of the single prototype wheel in the chassis node, in the wheel node, or with the edges.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31</a:t>
            </a:fld>
            <a:endParaRPr lang="en-US" altLang="en-US"/>
          </a:p>
        </p:txBody>
      </p:sp>
    </p:spTree>
    <p:extLst>
      <p:ext uri="{BB962C8B-B14F-4D97-AF65-F5344CB8AC3E}">
        <p14:creationId xmlns:p14="http://schemas.microsoft.com/office/powerpoint/2010/main" val="4058442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32</a:t>
            </a:fld>
            <a:endParaRPr lang="en-US" altLang="en-US"/>
          </a:p>
        </p:txBody>
      </p:sp>
    </p:spTree>
    <p:extLst>
      <p:ext uri="{BB962C8B-B14F-4D97-AF65-F5344CB8AC3E}">
        <p14:creationId xmlns:p14="http://schemas.microsoft.com/office/powerpoint/2010/main" val="2521914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10.3 A ROBOT ARM Robotics provides many opportunities for developing </a:t>
            </a:r>
            <a:r>
              <a:rPr lang="en-US" b="1" dirty="0"/>
              <a:t>hierarchical models. </a:t>
            </a:r>
          </a:p>
          <a:p>
            <a:endParaRPr lang="en-US" dirty="0"/>
          </a:p>
          <a:p>
            <a:r>
              <a:rPr lang="en-US" dirty="0"/>
              <a:t>Consider the simple robot arm illustrated in Figure 10.8(a). </a:t>
            </a:r>
            <a:r>
              <a:rPr lang="en-US" b="1" dirty="0"/>
              <a:t>We can model it with three simple objects, or symbols, </a:t>
            </a:r>
            <a:r>
              <a:rPr lang="en-US" dirty="0"/>
              <a:t>perhaps using only </a:t>
            </a:r>
            <a:r>
              <a:rPr lang="en-US" b="1" dirty="0"/>
              <a:t>two parallelepipeds and a cylinder</a:t>
            </a:r>
            <a:r>
              <a:rPr lang="en-US" dirty="0"/>
              <a:t>. </a:t>
            </a:r>
          </a:p>
          <a:p>
            <a:endParaRPr lang="en-US" dirty="0"/>
          </a:p>
          <a:p>
            <a:r>
              <a:rPr lang="en-US" dirty="0"/>
              <a:t>Each of the symbols can be built up from our basic primitives. The robot arm consists of the three parts shown in Figure 10.8(b). </a:t>
            </a:r>
          </a:p>
          <a:p>
            <a:endParaRPr lang="en-US" dirty="0"/>
          </a:p>
          <a:p>
            <a:r>
              <a:rPr lang="en-US" b="1" dirty="0"/>
              <a:t>The mechanism has three degrees of freedom, two of which can be described by joint angles between components and the third by the angle the base makes with respect to a fixed point on the ground. </a:t>
            </a:r>
          </a:p>
          <a:p>
            <a:endParaRPr lang="en-US" b="1" dirty="0"/>
          </a:p>
          <a:p>
            <a:r>
              <a:rPr lang="en-US" dirty="0"/>
              <a:t>In our model, each joint angle determines how to position a component with respect to the component to which it is attached, or in the case of the base, the joint angle positions it relative to the surrounding environment. </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33</a:t>
            </a:fld>
            <a:endParaRPr lang="en-US" altLang="en-US"/>
          </a:p>
        </p:txBody>
      </p:sp>
    </p:spTree>
    <p:extLst>
      <p:ext uri="{BB962C8B-B14F-4D97-AF65-F5344CB8AC3E}">
        <p14:creationId xmlns:p14="http://schemas.microsoft.com/office/powerpoint/2010/main" val="1004298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Each joint angle is measured in each component’s own frame.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 </a:t>
            </a:r>
            <a:r>
              <a:rPr lang="en-US" b="1" dirty="0"/>
              <a:t>rotate the base about its vertical axis by an angle θ. This angle is measured from the x-axis to some fixed point on the bottom of the base.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dirty="0"/>
              <a:t>lower arm of the robot is attached to the base by a joint that allows the arm to rotate in the plane z = 0 in the arm’s frame. This rotation is specified by an angle φ that is measured from the x-axis to the arm.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t>
            </a:r>
            <a:r>
              <a:rPr lang="en-US" b="1" dirty="0"/>
              <a:t>upper arm is attached to the lower arm by a similar joint, and it can rotate by an angle ψ, measured like that for the lower arm, in its own frame. As the angles vary, we can think of the frames of the upper and lower arms as moving relative to the base.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controlling the three angles, we can position the tip of the upper arm in three dimensions.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34</a:t>
            </a:fld>
            <a:endParaRPr lang="en-US" altLang="en-US"/>
          </a:p>
        </p:txBody>
      </p:sp>
    </p:spTree>
    <p:extLst>
      <p:ext uri="{BB962C8B-B14F-4D97-AF65-F5344CB8AC3E}">
        <p14:creationId xmlns:p14="http://schemas.microsoft.com/office/powerpoint/2010/main" val="372657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we wish </a:t>
            </a:r>
            <a:r>
              <a:rPr lang="en-US" b="1" dirty="0"/>
              <a:t>to write a program to render our simple robot model</a:t>
            </a:r>
            <a:r>
              <a:rPr lang="en-US" dirty="0"/>
              <a:t>. </a:t>
            </a:r>
          </a:p>
          <a:p>
            <a:endParaRPr lang="en-US" dirty="0"/>
          </a:p>
          <a:p>
            <a:r>
              <a:rPr lang="en-US" dirty="0"/>
              <a:t>Rather than defining each part of the robot and its motion independently, we take an incremental approach. </a:t>
            </a:r>
          </a:p>
          <a:p>
            <a:endParaRPr lang="en-US" dirty="0"/>
          </a:p>
          <a:p>
            <a:r>
              <a:rPr lang="en-US" b="0" dirty="0"/>
              <a:t>The </a:t>
            </a:r>
            <a:r>
              <a:rPr lang="en-US" b="1" dirty="0"/>
              <a:t>base of the robot can rotate about the y-axis in its frame by the angle θ. </a:t>
            </a:r>
            <a:r>
              <a:rPr lang="en-US" dirty="0"/>
              <a:t>Thus, we can describe the motion of any point p on the base by applying a rotation matrix Ry(θ ) to it. </a:t>
            </a:r>
          </a:p>
          <a:p>
            <a:endParaRPr lang="en-US" dirty="0"/>
          </a:p>
          <a:p>
            <a:r>
              <a:rPr lang="en-US" b="1" dirty="0"/>
              <a:t>The lower arm is rotated about the z-axis in its own frame, but this frame must be shifted to the top of the base by a translation matrix T(0, h1, 0), where h1 is the height above the base to the point where the joint between the base and the lower arm is located. However, if the base has rotated, then we must also rotate the lower arm, using Ry(θ ). We can accomplish the positioning of the lower arm by applying Ry(θ )T(0, h1, 0)</a:t>
            </a:r>
            <a:r>
              <a:rPr lang="en-US" b="0" dirty="0"/>
              <a:t>Rz(φ)</a:t>
            </a:r>
            <a:r>
              <a:rPr lang="en-US" b="1" dirty="0"/>
              <a:t> to the arm’s vertices</a:t>
            </a:r>
            <a:r>
              <a:rPr lang="en-US" dirty="0"/>
              <a:t>. </a:t>
            </a:r>
          </a:p>
          <a:p>
            <a:endParaRPr lang="en-US" dirty="0"/>
          </a:p>
          <a:p>
            <a:r>
              <a:rPr lang="en-US" dirty="0"/>
              <a:t>We can interpret the </a:t>
            </a:r>
            <a:r>
              <a:rPr lang="en-US" b="1" dirty="0"/>
              <a:t>matrix Ry(θ )T(0, h1, 0) as the matrix that positions the lower arm relative to the object or world frame </a:t>
            </a:r>
            <a:r>
              <a:rPr lang="en-US" dirty="0"/>
              <a:t>and </a:t>
            </a:r>
            <a:r>
              <a:rPr lang="en-US" b="1" dirty="0"/>
              <a:t>Rz(φ) as the matrix that positions the lower arm relative to the base. </a:t>
            </a:r>
          </a:p>
          <a:p>
            <a:endParaRPr lang="en-US" b="1" dirty="0"/>
          </a:p>
          <a:p>
            <a:r>
              <a:rPr lang="en-US" dirty="0"/>
              <a:t>Equivalently, we can interpret these matrices as positioning the frames of the lower arm and base relative to some world frame, as shown in Figure 10.9.</a:t>
            </a:r>
          </a:p>
          <a:p>
            <a:endParaRPr lang="en-US" dirty="0"/>
          </a:p>
          <a:p>
            <a:r>
              <a:rPr lang="en-US" dirty="0"/>
              <a:t>When we apply similar reasoning to the </a:t>
            </a:r>
            <a:r>
              <a:rPr lang="en-US" b="1" dirty="0"/>
              <a:t>upper arm</a:t>
            </a:r>
            <a:r>
              <a:rPr lang="en-US" dirty="0"/>
              <a:t>, we find that this arm has to be translated by a matrix T(0, h2, 0) relative to the lower arm and then rotated by Rz(ψ). The matrix that controls the upper arm is thus </a:t>
            </a:r>
            <a:r>
              <a:rPr lang="en-US" b="1" dirty="0"/>
              <a:t>Ry(θ )T(0, h1, 0)</a:t>
            </a:r>
            <a:r>
              <a:rPr lang="en-US" dirty="0"/>
              <a:t>Rz(φ)</a:t>
            </a:r>
            <a:r>
              <a:rPr lang="en-US" b="1" dirty="0"/>
              <a:t>T(0, h2, 0)Rz(ψ). </a:t>
            </a:r>
            <a:r>
              <a:rPr lang="en-US" dirty="0"/>
              <a:t>The form of the display function for an OpenGL program to display the robot as a function of the joint angles shows how we can alter the model-view matrix incrementally to display the various parts of the model efficiently:</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35</a:t>
            </a:fld>
            <a:endParaRPr lang="en-US" altLang="en-US"/>
          </a:p>
        </p:txBody>
      </p:sp>
    </p:spTree>
    <p:extLst>
      <p:ext uri="{BB962C8B-B14F-4D97-AF65-F5344CB8AC3E}">
        <p14:creationId xmlns:p14="http://schemas.microsoft.com/office/powerpoint/2010/main" val="168980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A3F15EBF-C0E4-4F96-A0D5-D4E633B34AE6}"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3</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526850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38</a:t>
            </a:fld>
            <a:endParaRPr lang="en-US" altLang="en-US"/>
          </a:p>
        </p:txBody>
      </p:sp>
    </p:spTree>
    <p:extLst>
      <p:ext uri="{BB962C8B-B14F-4D97-AF65-F5344CB8AC3E}">
        <p14:creationId xmlns:p14="http://schemas.microsoft.com/office/powerpoint/2010/main" val="2171050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have described the positioning of the arm independently of the details of the individual parts. As long as the positions of the joints do not change, we can alter the form of the robot by changing only the functions that draw the three parts. This separation makes it possible to </a:t>
            </a:r>
            <a:r>
              <a:rPr lang="en-US" b="1" dirty="0"/>
              <a:t>write separate functions to describe the components and to animate the robot</a:t>
            </a:r>
            <a:r>
              <a:rPr lang="en-US" dirty="0"/>
              <a:t>. </a:t>
            </a:r>
          </a:p>
          <a:p>
            <a:endParaRPr lang="en-US" dirty="0"/>
          </a:p>
          <a:p>
            <a:r>
              <a:rPr lang="en-US" dirty="0"/>
              <a:t>Figure 10.10 shows the </a:t>
            </a:r>
            <a:r>
              <a:rPr lang="en-US" b="1" dirty="0"/>
              <a:t>relationships among the parts of the robot arm as a tree</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40</a:t>
            </a:fld>
            <a:endParaRPr lang="en-US" altLang="en-US"/>
          </a:p>
        </p:txBody>
      </p:sp>
    </p:spTree>
    <p:extLst>
      <p:ext uri="{BB962C8B-B14F-4D97-AF65-F5344CB8AC3E}">
        <p14:creationId xmlns:p14="http://schemas.microsoft.com/office/powerpoint/2010/main" val="3517900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Returning to the tree in Figure 10.10, we can look at it as a </a:t>
            </a:r>
            <a:r>
              <a:rPr lang="en-US" b="1" dirty="0"/>
              <a:t>tree data structure of nodes and edges</a:t>
            </a:r>
            <a:r>
              <a:rPr lang="en-US" dirty="0"/>
              <a:t>—as a graph. </a:t>
            </a:r>
          </a:p>
          <a:p>
            <a:endParaRPr lang="en-US" dirty="0"/>
          </a:p>
          <a:p>
            <a:r>
              <a:rPr lang="en-US" dirty="0"/>
              <a:t>If we store all the necessary information in the nodes, rather than in the edges, then each </a:t>
            </a:r>
            <a:r>
              <a:rPr lang="en-US" b="1" dirty="0"/>
              <a:t>node</a:t>
            </a:r>
            <a:r>
              <a:rPr lang="en-US" dirty="0"/>
              <a:t> (Figure 10.11) must store at least three items: </a:t>
            </a:r>
          </a:p>
          <a:p>
            <a:r>
              <a:rPr lang="en-US" b="1" dirty="0"/>
              <a:t>          1. A pointer to a function that draws the object represented by the node </a:t>
            </a:r>
          </a:p>
          <a:p>
            <a:r>
              <a:rPr lang="en-US" b="1" dirty="0"/>
              <a:t>           2. A homogeneous-coordinate matrix that positions, scales, and orients this node (and its children) relative to the node’s parent </a:t>
            </a:r>
          </a:p>
          <a:p>
            <a:r>
              <a:rPr lang="en-US" b="1" dirty="0"/>
              <a:t>           3. Pointers to children of the node</a:t>
            </a:r>
          </a:p>
          <a:p>
            <a:endParaRPr lang="en-US" b="1" dirty="0"/>
          </a:p>
          <a:p>
            <a:r>
              <a:rPr lang="en-US" dirty="0"/>
              <a:t>Drawing an object described by such a tree requires performing a </a:t>
            </a:r>
            <a:r>
              <a:rPr lang="en-US" b="1" dirty="0"/>
              <a:t>tree traversal</a:t>
            </a:r>
            <a:r>
              <a:rPr lang="en-US" dirty="0"/>
              <a:t>. That is, we must visit every </a:t>
            </a:r>
            <a:r>
              <a:rPr lang="en-US" b="1" dirty="0"/>
              <a:t>node</a:t>
            </a:r>
            <a:r>
              <a:rPr lang="en-US" dirty="0"/>
              <a:t>; at each node, we must compute the </a:t>
            </a:r>
            <a:r>
              <a:rPr lang="en-US" b="1" dirty="0"/>
              <a:t>matrix</a:t>
            </a:r>
            <a:r>
              <a:rPr lang="en-US" dirty="0"/>
              <a:t> that applies to the primitives pointed to by the node and must display these primitives.</a:t>
            </a:r>
            <a:endParaRPr lang="en-US" b="1"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41</a:t>
            </a:fld>
            <a:endParaRPr lang="en-US" altLang="en-US"/>
          </a:p>
        </p:txBody>
      </p:sp>
    </p:spTree>
    <p:extLst>
      <p:ext uri="{BB962C8B-B14F-4D97-AF65-F5344CB8AC3E}">
        <p14:creationId xmlns:p14="http://schemas.microsoft.com/office/powerpoint/2010/main" val="2685701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DAD05352-487F-F902-BC41-FAAB1DD5D299}"/>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22C0B3B8-F1B6-EE32-6F52-E0840E41DF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117764" name="Slide Number Placeholder 3">
            <a:extLst>
              <a:ext uri="{FF2B5EF4-FFF2-40B4-BE49-F238E27FC236}">
                <a16:creationId xmlns:a16="http://schemas.microsoft.com/office/drawing/2014/main" id="{59DE7004-15D6-307B-7E8B-FE75DC1D9C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CE56F32C-7ADC-4846-9C5D-CF9A4AA185F1}" type="slidenum">
              <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1370872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a:extLst>
              <a:ext uri="{FF2B5EF4-FFF2-40B4-BE49-F238E27FC236}">
                <a16:creationId xmlns:a16="http://schemas.microsoft.com/office/drawing/2014/main" id="{DAD05352-487F-F902-BC41-FAAB1DD5D299}"/>
              </a:ext>
            </a:extLst>
          </p:cNvPr>
          <p:cNvSpPr>
            <a:spLocks noGrp="1" noRot="1" noChangeAspect="1" noTextEdit="1"/>
          </p:cNvSpPr>
          <p:nvPr>
            <p:ph type="sldImg"/>
          </p:nvPr>
        </p:nvSpPr>
        <p:spPr>
          <a:ln/>
        </p:spPr>
      </p:sp>
      <p:sp>
        <p:nvSpPr>
          <p:cNvPr id="117763" name="Notes Placeholder 2">
            <a:extLst>
              <a:ext uri="{FF2B5EF4-FFF2-40B4-BE49-F238E27FC236}">
                <a16:creationId xmlns:a16="http://schemas.microsoft.com/office/drawing/2014/main" id="{22C0B3B8-F1B6-EE32-6F52-E0840E41DF0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117764" name="Slide Number Placeholder 3">
            <a:extLst>
              <a:ext uri="{FF2B5EF4-FFF2-40B4-BE49-F238E27FC236}">
                <a16:creationId xmlns:a16="http://schemas.microsoft.com/office/drawing/2014/main" id="{59DE7004-15D6-307B-7E8B-FE75DC1D9C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fld id="{CE56F32C-7ADC-4846-9C5D-CF9A4AA185F1}" type="slidenum">
              <a:rPr lang="en-US" altLang="en-US" sz="1300" b="0"/>
              <a:pPr/>
              <a:t>43</a:t>
            </a:fld>
            <a:endParaRPr lang="en-US" altLang="en-US" sz="1300" b="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 TREES AND TRAVERSAL Figure 10.12 shows a boxlike representation of a humanoid that might be used for a robot model or in a virtual reality application. If we take the torso as the root element, we can represent this figure with the tree shown in Figure 10.13. Once we</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65</a:t>
            </a:fld>
            <a:endParaRPr lang="en-US" altLang="en-US"/>
          </a:p>
        </p:txBody>
      </p:sp>
    </p:spTree>
    <p:extLst>
      <p:ext uri="{BB962C8B-B14F-4D97-AF65-F5344CB8AC3E}">
        <p14:creationId xmlns:p14="http://schemas.microsoft.com/office/powerpoint/2010/main" val="38773078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 TREES AND TRAVERSAL Figure 10.12 shows a </a:t>
            </a:r>
            <a:r>
              <a:rPr lang="en-US" b="1" dirty="0"/>
              <a:t>boxlike representation of a humanoid </a:t>
            </a:r>
            <a:r>
              <a:rPr lang="en-US" dirty="0"/>
              <a:t>that might be used for a robot model or in a virtual reality application. </a:t>
            </a:r>
          </a:p>
          <a:p>
            <a:endParaRPr lang="en-US" dirty="0"/>
          </a:p>
          <a:p>
            <a:r>
              <a:rPr lang="en-US" dirty="0"/>
              <a:t>If we take the </a:t>
            </a:r>
            <a:r>
              <a:rPr lang="en-US" b="1" dirty="0"/>
              <a:t>torso as the root element, we can represent this figure with the tree shown in Figure 10.13</a:t>
            </a:r>
            <a:r>
              <a:rPr lang="en-US" dirty="0"/>
              <a:t>. </a:t>
            </a:r>
          </a:p>
          <a:p>
            <a:endParaRPr lang="en-US" dirty="0"/>
          </a:p>
          <a:p>
            <a:r>
              <a:rPr lang="en-US" dirty="0"/>
              <a:t>Once we have </a:t>
            </a:r>
            <a:r>
              <a:rPr lang="en-US" b="1" dirty="0"/>
              <a:t>positioned the torso</a:t>
            </a:r>
            <a:r>
              <a:rPr lang="en-US" dirty="0"/>
              <a:t>, the position and orientation of the </a:t>
            </a:r>
            <a:r>
              <a:rPr lang="en-US" b="1" dirty="0"/>
              <a:t>other parts of the model are determined by the set of joint angles</a:t>
            </a:r>
            <a:r>
              <a:rPr lang="en-US" dirty="0"/>
              <a:t>.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69</a:t>
            </a:fld>
            <a:endParaRPr lang="en-US" altLang="en-US"/>
          </a:p>
        </p:txBody>
      </p:sp>
    </p:spTree>
    <p:extLst>
      <p:ext uri="{BB962C8B-B14F-4D97-AF65-F5344CB8AC3E}">
        <p14:creationId xmlns:p14="http://schemas.microsoft.com/office/powerpoint/2010/main" val="1728316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b="1" dirty="0"/>
              <a:t>assume that we have functions, such as head and </a:t>
            </a:r>
            <a:r>
              <a:rPr lang="en-US" b="1" dirty="0" err="1"/>
              <a:t>left_upper_arm</a:t>
            </a:r>
            <a:r>
              <a:rPr lang="en-US" dirty="0"/>
              <a:t>, that draw the individual parts (symbols) in their own frames. </a:t>
            </a:r>
          </a:p>
          <a:p>
            <a:endParaRPr lang="en-US" dirty="0"/>
          </a:p>
          <a:p>
            <a:r>
              <a:rPr lang="en-US" dirty="0"/>
              <a:t>We can now build a </a:t>
            </a:r>
            <a:r>
              <a:rPr lang="en-US" b="1" dirty="0"/>
              <a:t>set of nodes for our tree </a:t>
            </a:r>
            <a:r>
              <a:rPr lang="en-US" dirty="0"/>
              <a:t>by defining </a:t>
            </a:r>
            <a:r>
              <a:rPr lang="en-US" b="1" dirty="0"/>
              <a:t>matrices that position each part relative to its parent</a:t>
            </a:r>
            <a:r>
              <a:rPr lang="en-US" dirty="0"/>
              <a:t>, exactly as we did for the robot arm. </a:t>
            </a:r>
          </a:p>
          <a:p>
            <a:endParaRPr lang="en-US" dirty="0"/>
          </a:p>
          <a:p>
            <a:r>
              <a:rPr lang="en-US" dirty="0"/>
              <a:t>If we assume that each body part has been defined at the desired size, </a:t>
            </a:r>
            <a:r>
              <a:rPr lang="en-US" b="1" dirty="0"/>
              <a:t>each of these matrices is the concatenation of a translation matrix with a rotation matrix. We can show these matrices</a:t>
            </a:r>
            <a:r>
              <a:rPr lang="en-US" dirty="0"/>
              <a:t>, as we do in Figure 10.14, by using the matrices to label the edges of the tree. </a:t>
            </a:r>
          </a:p>
          <a:p>
            <a:endParaRPr lang="en-US" dirty="0"/>
          </a:p>
          <a:p>
            <a:r>
              <a:rPr lang="en-US" b="1" dirty="0"/>
              <a:t>Remember that each matrix represents the incremental change when we go from the parent to the child.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70</a:t>
            </a:fld>
            <a:endParaRPr lang="en-US" altLang="en-US"/>
          </a:p>
        </p:txBody>
      </p:sp>
    </p:spTree>
    <p:extLst>
      <p:ext uri="{BB962C8B-B14F-4D97-AF65-F5344CB8AC3E}">
        <p14:creationId xmlns:p14="http://schemas.microsoft.com/office/powerpoint/2010/main" val="2296962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part of this example is how we do the </a:t>
            </a:r>
            <a:r>
              <a:rPr lang="en-US" b="1" dirty="0"/>
              <a:t>traversal of the tree to draw the figure</a:t>
            </a:r>
            <a:r>
              <a:rPr lang="en-US" dirty="0"/>
              <a:t>. In principle, we could use any tree-traversal algorithm, such as a depth-first or breadth-first search. Although, in many applications, it is insignificant which traversal algorithm is used, we will see that there are good reasons for always using the same algorithm for traversing our graphs. We will always traverse our trees left to right, depth first. That is, we start with the left branch, follow it to the left as deep as we can go, then go back up to the first right branch, and proceed recursively. This order of traversal is called a </a:t>
            </a:r>
            <a:r>
              <a:rPr lang="en-US" b="1" dirty="0"/>
              <a:t>pre-order traversal.</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72</a:t>
            </a:fld>
            <a:endParaRPr lang="en-US" altLang="en-US"/>
          </a:p>
        </p:txBody>
      </p:sp>
    </p:spTree>
    <p:extLst>
      <p:ext uri="{BB962C8B-B14F-4D97-AF65-F5344CB8AC3E}">
        <p14:creationId xmlns:p14="http://schemas.microsoft.com/office/powerpoint/2010/main" val="717001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a tree-traversal function in one of two ways. </a:t>
            </a:r>
          </a:p>
          <a:p>
            <a:endParaRPr lang="en-US" dirty="0"/>
          </a:p>
          <a:p>
            <a:r>
              <a:rPr lang="en-US" b="1" dirty="0"/>
              <a:t>We can do the traversal explicitly in the application code</a:t>
            </a:r>
            <a:r>
              <a:rPr lang="en-US" dirty="0"/>
              <a:t>, using stacks to store the required matrices and attributes as we move through the tree. </a:t>
            </a:r>
          </a:p>
          <a:p>
            <a:endParaRPr lang="en-US" dirty="0"/>
          </a:p>
          <a:p>
            <a:r>
              <a:rPr lang="en-US" b="1" dirty="0"/>
              <a:t>We can also do the traversal recursively</a:t>
            </a:r>
            <a:r>
              <a:rPr lang="en-US" dirty="0"/>
              <a:t>. In this second approach, </a:t>
            </a:r>
            <a:r>
              <a:rPr lang="en-US" b="1" dirty="0"/>
              <a:t>the code is simpler because the storage of matrices and attributes is done implicitly</a:t>
            </a:r>
            <a:r>
              <a:rPr lang="en-US" dirty="0"/>
              <a:t>. </a:t>
            </a:r>
          </a:p>
          <a:p>
            <a:endParaRPr lang="en-US" dirty="0"/>
          </a:p>
          <a:p>
            <a:r>
              <a:rPr lang="en-US" dirty="0"/>
              <a:t>We develop both approaches because both are useful and because their development yields further insights into how we can build graphics systems.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74</a:t>
            </a:fld>
            <a:endParaRPr lang="en-US" altLang="en-US"/>
          </a:p>
        </p:txBody>
      </p:sp>
    </p:spTree>
    <p:extLst>
      <p:ext uri="{BB962C8B-B14F-4D97-AF65-F5344CB8AC3E}">
        <p14:creationId xmlns:p14="http://schemas.microsoft.com/office/powerpoint/2010/main" val="260387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A2B82CE2-6F1A-64DF-BC47-0B4F0F798F6A}"/>
              </a:ext>
            </a:extLst>
          </p:cNvPr>
          <p:cNvSpPr>
            <a:spLocks noGrp="1" noRot="1" noChangeAspect="1" noChangeArrowheads="1" noTextEdit="1"/>
          </p:cNvSpPr>
          <p:nvPr>
            <p:ph type="sldImg"/>
          </p:nvPr>
        </p:nvSpPr>
        <p:spPr>
          <a:ln/>
        </p:spPr>
      </p:sp>
      <p:sp>
        <p:nvSpPr>
          <p:cNvPr id="115715" name="Rectangle 3">
            <a:extLst>
              <a:ext uri="{FF2B5EF4-FFF2-40B4-BE49-F238E27FC236}">
                <a16:creationId xmlns:a16="http://schemas.microsoft.com/office/drawing/2014/main" id="{E3E81E4C-5FA2-21F7-F9D0-B06091B8E0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000" b="1" dirty="0">
                <a:latin typeface="Times New Roman" panose="02020603050405020304" pitchFamily="18" charset="0"/>
                <a:ea typeface="ＭＳ Ｐゴシック" panose="020B0600070205080204" pitchFamily="34" charset="-128"/>
              </a:rPr>
              <a:t>Models are abstractions of the world both of the real world in which we live and of virtual worlds that we create with computers</a:t>
            </a:r>
            <a:r>
              <a:rPr lang="en-US" altLang="en-US" sz="1000" dirty="0">
                <a:latin typeface="Times New Roman" panose="02020603050405020304" pitchFamily="18" charset="0"/>
                <a:ea typeface="ＭＳ Ｐゴシック" panose="020B0600070205080204" pitchFamily="34" charset="-128"/>
              </a:rPr>
              <a:t>.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b="1" dirty="0">
                <a:latin typeface="Times New Roman" panose="02020603050405020304" pitchFamily="18" charset="0"/>
                <a:ea typeface="ＭＳ Ｐゴシック" panose="020B0600070205080204" pitchFamily="34" charset="-128"/>
              </a:rPr>
              <a:t>We are all familiar with mathematical models that are used in all areas of science and engineering. We go through analogous processes in computer graphics, choosing which primitives to use in our models and how to show relationships among them.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Often, as is true of choosing a mathematical model, there are multiple approaches, so we seek models that can take advantage of the capabilities of our graphics systems.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In this chapter, we explore </a:t>
            </a:r>
            <a:r>
              <a:rPr lang="en-US" altLang="en-US" sz="1000" b="1" dirty="0">
                <a:latin typeface="Times New Roman" panose="02020603050405020304" pitchFamily="18" charset="0"/>
                <a:ea typeface="ＭＳ Ｐゴシック" panose="020B0600070205080204" pitchFamily="34" charset="-128"/>
              </a:rPr>
              <a:t>multiple approaches to developing and working with models of geometric objects</a:t>
            </a:r>
            <a:r>
              <a:rPr lang="en-US" altLang="en-US" sz="1000" dirty="0">
                <a:latin typeface="Times New Roman" panose="02020603050405020304" pitchFamily="18" charset="0"/>
                <a:ea typeface="ＭＳ Ｐゴシック" panose="020B0600070205080204" pitchFamily="34" charset="-128"/>
              </a:rPr>
              <a:t>.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We consider </a:t>
            </a:r>
            <a:r>
              <a:rPr lang="en-US" altLang="en-US" sz="1000" b="1" dirty="0">
                <a:latin typeface="Times New Roman" panose="02020603050405020304" pitchFamily="18" charset="0"/>
                <a:ea typeface="ＭＳ Ｐゴシック" panose="020B0600070205080204" pitchFamily="34" charset="-128"/>
              </a:rPr>
              <a:t>models that use as building blocks a set of simple geometric objects: either the primitives supported by our graphics systems or a set of user- defined objects built from these primitives</a:t>
            </a:r>
            <a:r>
              <a:rPr lang="en-US" altLang="en-US" sz="1000" dirty="0">
                <a:latin typeface="Times New Roman" panose="02020603050405020304" pitchFamily="18" charset="0"/>
                <a:ea typeface="ＭＳ Ｐゴシック" panose="020B0600070205080204" pitchFamily="34" charset="-128"/>
              </a:rPr>
              <a:t>.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We extend the use of transformations from Chapter 4 to include </a:t>
            </a:r>
            <a:r>
              <a:rPr lang="en-US" altLang="en-US" sz="1000" b="1" dirty="0">
                <a:latin typeface="Times New Roman" panose="02020603050405020304" pitchFamily="18" charset="0"/>
                <a:ea typeface="ＭＳ Ｐゴシック" panose="020B0600070205080204" pitchFamily="34" charset="-128"/>
              </a:rPr>
              <a:t>hierarchical relationships among the objects</a:t>
            </a:r>
            <a:r>
              <a:rPr lang="en-US" altLang="en-US" sz="1000" dirty="0">
                <a:latin typeface="Times New Roman" panose="02020603050405020304" pitchFamily="18" charset="0"/>
                <a:ea typeface="ＭＳ Ｐゴシック" panose="020B0600070205080204" pitchFamily="34" charset="-128"/>
              </a:rPr>
              <a:t>.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The techniques that we develop are appropriate for </a:t>
            </a:r>
            <a:r>
              <a:rPr lang="en-US" altLang="en-US" sz="1000" b="1" dirty="0">
                <a:latin typeface="Times New Roman" panose="02020603050405020304" pitchFamily="18" charset="0"/>
                <a:ea typeface="ＭＳ Ｐゴシック" panose="020B0600070205080204" pitchFamily="34" charset="-128"/>
              </a:rPr>
              <a:t>applications, such as robotics and figure animation, where the dynamic behavior of the objects is characterized by relationships among the parts of the model. </a:t>
            </a:r>
            <a:r>
              <a:rPr lang="en-US" altLang="en-US" sz="1000" dirty="0">
                <a:latin typeface="Times New Roman" panose="02020603050405020304" pitchFamily="18" charset="0"/>
                <a:ea typeface="ＭＳ Ｐゴシック" panose="020B0600070205080204" pitchFamily="34" charset="-128"/>
              </a:rPr>
              <a:t>The notion of hierarchy is a powerful one and is an integral part of object-oriented methodologies. </a:t>
            </a:r>
          </a:p>
          <a:p>
            <a:endParaRPr lang="en-US" altLang="en-US" sz="1000" dirty="0">
              <a:latin typeface="Times New Roman" panose="02020603050405020304" pitchFamily="18" charset="0"/>
              <a:ea typeface="ＭＳ Ｐゴシック" panose="020B0600070205080204" pitchFamily="34" charset="-128"/>
            </a:endParaRPr>
          </a:p>
          <a:p>
            <a:r>
              <a:rPr lang="en-US" altLang="en-US" sz="1000" dirty="0">
                <a:latin typeface="Times New Roman" panose="02020603050405020304" pitchFamily="18" charset="0"/>
                <a:ea typeface="ＭＳ Ｐゴシック" panose="020B0600070205080204" pitchFamily="34" charset="-128"/>
              </a:rPr>
              <a:t>We extend our hierarchical models of objects to </a:t>
            </a:r>
            <a:r>
              <a:rPr lang="en-US" altLang="en-US" sz="1000" b="1" dirty="0">
                <a:latin typeface="Times New Roman" panose="02020603050405020304" pitchFamily="18" charset="0"/>
                <a:ea typeface="ＭＳ Ｐゴシック" panose="020B0600070205080204" pitchFamily="34" charset="-128"/>
              </a:rPr>
              <a:t>hierarchical models of whole scenes</a:t>
            </a:r>
            <a:r>
              <a:rPr lang="en-US" altLang="en-US" sz="1000" dirty="0">
                <a:latin typeface="Times New Roman" panose="02020603050405020304" pitchFamily="18" charset="0"/>
                <a:ea typeface="ＭＳ Ｐゴシック" panose="020B0600070205080204" pitchFamily="34" charset="-128"/>
              </a:rPr>
              <a:t>, </a:t>
            </a:r>
            <a:r>
              <a:rPr lang="en-US" altLang="en-US" sz="1000" b="1" dirty="0">
                <a:latin typeface="Times New Roman" panose="02020603050405020304" pitchFamily="18" charset="0"/>
                <a:ea typeface="ＭＳ Ｐゴシック" panose="020B0600070205080204" pitchFamily="34" charset="-128"/>
              </a:rPr>
              <a:t>including cameras, lights, and material properties</a:t>
            </a:r>
            <a:r>
              <a:rPr lang="en-US" altLang="en-US" sz="1000" dirty="0">
                <a:latin typeface="Times New Roman" panose="02020603050405020304" pitchFamily="18" charset="0"/>
                <a:ea typeface="ＭＳ Ｐゴシック" panose="020B0600070205080204" pitchFamily="34" charset="-128"/>
              </a:rPr>
              <a:t>. Such models allow us to extend our graphics APIs to more object-oriented systems and also give us insight into using graphics over networks and distributed environments, such as the </a:t>
            </a:r>
            <a:r>
              <a:rPr lang="en-US" altLang="en-US" sz="1000" dirty="0" err="1">
                <a:latin typeface="Times New Roman" panose="02020603050405020304" pitchFamily="18" charset="0"/>
                <a:ea typeface="ＭＳ Ｐゴシック" panose="020B0600070205080204" pitchFamily="34" charset="-128"/>
              </a:rPr>
              <a:t>WorldWideWeb</a:t>
            </a:r>
            <a:r>
              <a:rPr lang="en-US" altLang="en-US" sz="1000" dirty="0">
                <a:latin typeface="Times New Roman" panose="02020603050405020304" pitchFamily="18" charset="0"/>
                <a:ea typeface="ＭＳ Ｐゴシック" panose="020B0600070205080204" pitchFamily="34" charset="-128"/>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75</a:t>
            </a:fld>
            <a:endParaRPr lang="en-US" altLang="en-US"/>
          </a:p>
        </p:txBody>
      </p:sp>
    </p:spTree>
    <p:extLst>
      <p:ext uri="{BB962C8B-B14F-4D97-AF65-F5344CB8AC3E}">
        <p14:creationId xmlns:p14="http://schemas.microsoft.com/office/powerpoint/2010/main" val="2813786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build a set of nodes for our tree by defining matrices that position each part relative to its parent, exactly as we did for the robot arm. If we assume that each body part has been defined at the desired size, each of these matrices is the concatenation of a translation matrix with a rotation matrix.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76</a:t>
            </a:fld>
            <a:endParaRPr lang="en-US" altLang="en-US"/>
          </a:p>
        </p:txBody>
      </p:sp>
    </p:spTree>
    <p:extLst>
      <p:ext uri="{BB962C8B-B14F-4D97-AF65-F5344CB8AC3E}">
        <p14:creationId xmlns:p14="http://schemas.microsoft.com/office/powerpoint/2010/main" val="1123725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write a tree-traversal function in one of two ways. </a:t>
            </a:r>
          </a:p>
          <a:p>
            <a:endParaRPr lang="en-US" dirty="0"/>
          </a:p>
          <a:p>
            <a:r>
              <a:rPr lang="en-US" b="1" dirty="0"/>
              <a:t>We can do the traversal explicitly in the application code</a:t>
            </a:r>
            <a:r>
              <a:rPr lang="en-US" dirty="0"/>
              <a:t>, using </a:t>
            </a:r>
            <a:r>
              <a:rPr lang="en-US" b="1" dirty="0"/>
              <a:t>stacks</a:t>
            </a:r>
            <a:r>
              <a:rPr lang="en-US" dirty="0"/>
              <a:t> to store the required matrices and attributes as we move through the tree. </a:t>
            </a:r>
          </a:p>
          <a:p>
            <a:endParaRPr lang="en-US" dirty="0"/>
          </a:p>
          <a:p>
            <a:r>
              <a:rPr lang="en-US" b="0" dirty="0"/>
              <a:t>We can also do the traversal recursively. In this second approach, the code is simpler because the storage of matrices and attributes is done implicitly. </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78</a:t>
            </a:fld>
            <a:endParaRPr lang="en-US" altLang="en-US"/>
          </a:p>
        </p:txBody>
      </p:sp>
    </p:spTree>
    <p:extLst>
      <p:ext uri="{BB962C8B-B14F-4D97-AF65-F5344CB8AC3E}">
        <p14:creationId xmlns:p14="http://schemas.microsoft.com/office/powerpoint/2010/main" val="939298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Hence, our traversal code will have translations and rotations intermixed with pushes and pops of the model-view matrix.</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79</a:t>
            </a:fld>
            <a:endParaRPr lang="en-US" altLang="en-US"/>
          </a:p>
        </p:txBody>
      </p:sp>
    </p:spTree>
    <p:extLst>
      <p:ext uri="{BB962C8B-B14F-4D97-AF65-F5344CB8AC3E}">
        <p14:creationId xmlns:p14="http://schemas.microsoft.com/office/powerpoint/2010/main" val="36167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10.4.1 A Stack-Based Traversal Consider the drawing of the figure by a function figure. This function might be called from the </a:t>
            </a:r>
            <a:r>
              <a:rPr lang="en-US" b="1" dirty="0"/>
              <a:t>display callback </a:t>
            </a:r>
            <a:r>
              <a:rPr lang="en-US" dirty="0"/>
              <a:t>or from a </a:t>
            </a:r>
            <a:r>
              <a:rPr lang="en-US" b="1" dirty="0"/>
              <a:t>mouse callback </a:t>
            </a:r>
            <a:r>
              <a:rPr lang="en-US" dirty="0"/>
              <a:t>in an animation that uses the mouse to control the joint angles. </a:t>
            </a:r>
          </a:p>
          <a:p>
            <a:endParaRPr lang="en-US" dirty="0"/>
          </a:p>
          <a:p>
            <a:r>
              <a:rPr lang="en-US" dirty="0"/>
              <a:t>The model-view matrix, </a:t>
            </a:r>
            <a:r>
              <a:rPr lang="en-US" b="1" dirty="0"/>
              <a:t>M</a:t>
            </a:r>
            <a:r>
              <a:rPr lang="en-US" dirty="0"/>
              <a:t>, in effect when this function is invoked, determines the position of the figure relative to the rest of the scene (and to the camera). </a:t>
            </a:r>
          </a:p>
          <a:p>
            <a:r>
              <a:rPr lang="en-US" dirty="0"/>
              <a:t>The first node that we encounter results in the </a:t>
            </a:r>
            <a:r>
              <a:rPr lang="en-US" b="1" dirty="0"/>
              <a:t>torso</a:t>
            </a:r>
            <a:r>
              <a:rPr lang="en-US" dirty="0"/>
              <a:t> being drawn with </a:t>
            </a:r>
            <a:r>
              <a:rPr lang="en-US" b="1" dirty="0"/>
              <a:t>M</a:t>
            </a:r>
            <a:r>
              <a:rPr lang="en-US" dirty="0"/>
              <a:t> applied to all the torso’s primitives.</a:t>
            </a:r>
          </a:p>
          <a:p>
            <a:endParaRPr lang="en-US" dirty="0"/>
          </a:p>
          <a:p>
            <a:r>
              <a:rPr lang="en-US" dirty="0"/>
              <a:t>We then trace the </a:t>
            </a:r>
            <a:r>
              <a:rPr lang="en-US" b="1" dirty="0"/>
              <a:t>leftmost branch of the tree to the node for the head</a:t>
            </a:r>
            <a:r>
              <a:rPr lang="en-US" dirty="0"/>
              <a:t>. </a:t>
            </a:r>
          </a:p>
          <a:p>
            <a:r>
              <a:rPr lang="en-US" dirty="0"/>
              <a:t>There we invoke the function </a:t>
            </a:r>
            <a:r>
              <a:rPr lang="en-US" b="1" dirty="0"/>
              <a:t>head</a:t>
            </a:r>
            <a:r>
              <a:rPr lang="en-US" dirty="0"/>
              <a:t> with the model-view matrix updated to </a:t>
            </a:r>
            <a:r>
              <a:rPr lang="en-US" b="1" dirty="0" err="1"/>
              <a:t>MMh</a:t>
            </a:r>
            <a:r>
              <a:rPr lang="en-US" dirty="0"/>
              <a:t>. </a:t>
            </a:r>
          </a:p>
          <a:p>
            <a:endParaRPr lang="en-US" dirty="0"/>
          </a:p>
          <a:p>
            <a:r>
              <a:rPr lang="en-US" dirty="0"/>
              <a:t>Next, we back up to the </a:t>
            </a:r>
            <a:r>
              <a:rPr lang="en-US" b="1" dirty="0"/>
              <a:t>torso</a:t>
            </a:r>
            <a:r>
              <a:rPr lang="en-US" dirty="0"/>
              <a:t> node, then go down the subtree defining the </a:t>
            </a:r>
            <a:r>
              <a:rPr lang="en-US" b="1" dirty="0"/>
              <a:t>left leg</a:t>
            </a:r>
            <a:r>
              <a:rPr lang="en-US" dirty="0"/>
              <a:t>. This part looks just like the code for the robot arm; we draw the </a:t>
            </a:r>
            <a:r>
              <a:rPr lang="en-US" b="1" dirty="0"/>
              <a:t>left-upper leg</a:t>
            </a:r>
            <a:r>
              <a:rPr lang="en-US" dirty="0"/>
              <a:t> with the matrix </a:t>
            </a:r>
            <a:r>
              <a:rPr lang="en-US" b="1" dirty="0" err="1"/>
              <a:t>MMlul</a:t>
            </a:r>
            <a:r>
              <a:rPr lang="en-US" b="1" dirty="0"/>
              <a:t> </a:t>
            </a:r>
            <a:r>
              <a:rPr lang="en-US" dirty="0"/>
              <a:t>and the </a:t>
            </a:r>
            <a:r>
              <a:rPr lang="en-US" b="1" dirty="0"/>
              <a:t>left-lower leg </a:t>
            </a:r>
            <a:r>
              <a:rPr lang="en-US" dirty="0"/>
              <a:t>with </a:t>
            </a:r>
            <a:r>
              <a:rPr lang="en-US" b="0" dirty="0"/>
              <a:t>matrix</a:t>
            </a:r>
            <a:r>
              <a:rPr lang="en-US" b="1" dirty="0"/>
              <a:t> </a:t>
            </a:r>
            <a:r>
              <a:rPr lang="en-US" b="1" dirty="0" err="1"/>
              <a:t>MMlulMlll</a:t>
            </a:r>
            <a:r>
              <a:rPr lang="en-US" dirty="0"/>
              <a:t>. </a:t>
            </a:r>
          </a:p>
          <a:p>
            <a:endParaRPr lang="en-US" dirty="0"/>
          </a:p>
          <a:p>
            <a:r>
              <a:rPr lang="en-US" dirty="0"/>
              <a:t>Then we move on to the </a:t>
            </a:r>
            <a:r>
              <a:rPr lang="en-US" b="1" dirty="0"/>
              <a:t>right leg</a:t>
            </a:r>
            <a:r>
              <a:rPr lang="en-US" dirty="0"/>
              <a:t>, </a:t>
            </a:r>
            <a:r>
              <a:rPr lang="en-US" b="1" dirty="0"/>
              <a:t>left arm</a:t>
            </a:r>
            <a:r>
              <a:rPr lang="en-US" dirty="0"/>
              <a:t>, and </a:t>
            </a:r>
            <a:r>
              <a:rPr lang="en-US" b="1" dirty="0"/>
              <a:t>left leg</a:t>
            </a:r>
            <a:r>
              <a:rPr lang="en-US" dirty="0"/>
              <a:t>. </a:t>
            </a:r>
          </a:p>
          <a:p>
            <a:endParaRPr lang="en-US" dirty="0"/>
          </a:p>
          <a:p>
            <a:r>
              <a:rPr lang="en-US" b="1" dirty="0"/>
              <a:t>Each time we switch limbs, we must back up to the root and recover M. </a:t>
            </a:r>
            <a:r>
              <a:rPr lang="en-US" dirty="0"/>
              <a:t>It is probably easiest to think in terms of the current transformation matrix of Chapter 4—the model-view matrix C that is applied to the primitives defined at a node.2 The matrix C starts out as M, is updated to </a:t>
            </a:r>
            <a:r>
              <a:rPr lang="en-US" dirty="0" err="1"/>
              <a:t>MMh</a:t>
            </a:r>
            <a:r>
              <a:rPr lang="en-US" dirty="0"/>
              <a:t> for the head, and later to </a:t>
            </a:r>
            <a:r>
              <a:rPr lang="en-US" dirty="0" err="1"/>
              <a:t>MMlulMlll</a:t>
            </a:r>
            <a:r>
              <a:rPr lang="en-US" dirty="0"/>
              <a:t>, and so on. The user program must manipulate C before each call to a function defining a part of the figure. </a:t>
            </a:r>
          </a:p>
          <a:p>
            <a:endParaRPr lang="en-US" dirty="0"/>
          </a:p>
          <a:p>
            <a:r>
              <a:rPr lang="en-US" dirty="0"/>
              <a:t>Note that as we </a:t>
            </a:r>
            <a:r>
              <a:rPr lang="en-US" b="1" dirty="0"/>
              <a:t>back up the tree to start the right upper arm</a:t>
            </a:r>
            <a:r>
              <a:rPr lang="en-US" dirty="0"/>
              <a:t>, we </a:t>
            </a:r>
            <a:r>
              <a:rPr lang="en-US" b="1" dirty="0"/>
              <a:t>need M again</a:t>
            </a:r>
            <a:r>
              <a:rPr lang="en-US" dirty="0"/>
              <a:t>. Rather than reforming it (or any other matrix we might need to reuse in a more complex model) we </a:t>
            </a:r>
            <a:r>
              <a:rPr lang="en-US" b="1" dirty="0"/>
              <a:t>can store it on a stack with </a:t>
            </a:r>
            <a:r>
              <a:rPr lang="en-US" b="1" dirty="0" err="1"/>
              <a:t>glPushMatrix</a:t>
            </a:r>
            <a:r>
              <a:rPr lang="en-US" b="1" dirty="0"/>
              <a:t> </a:t>
            </a:r>
            <a:r>
              <a:rPr lang="en-US" dirty="0"/>
              <a:t>and recover it with </a:t>
            </a:r>
            <a:r>
              <a:rPr lang="en-US" b="1" dirty="0" err="1"/>
              <a:t>glPopMatrix</a:t>
            </a:r>
            <a:r>
              <a:rPr lang="en-US" dirty="0"/>
              <a:t>. </a:t>
            </a:r>
          </a:p>
          <a:p>
            <a:r>
              <a:rPr lang="en-US" b="1" dirty="0"/>
              <a:t>Hence, our traversal code will have translations and rotations intermixed with pushes and pops of the model-view matrix.</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80</a:t>
            </a:fld>
            <a:endParaRPr lang="en-US" altLang="en-US"/>
          </a:p>
        </p:txBody>
      </p:sp>
    </p:spTree>
    <p:extLst>
      <p:ext uri="{BB962C8B-B14F-4D97-AF65-F5344CB8AC3E}">
        <p14:creationId xmlns:p14="http://schemas.microsoft.com/office/powerpoint/2010/main" val="1067227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not considered how attributes such as </a:t>
            </a:r>
            <a:r>
              <a:rPr lang="en-US" b="1" dirty="0"/>
              <a:t>color</a:t>
            </a:r>
            <a:r>
              <a:rPr lang="en-US" dirty="0"/>
              <a:t> and </a:t>
            </a:r>
            <a:r>
              <a:rPr lang="en-US" b="1" dirty="0"/>
              <a:t>material properties </a:t>
            </a:r>
            <a:r>
              <a:rPr lang="en-US" dirty="0"/>
              <a:t>are handled by our traversal of a hierarchical model. </a:t>
            </a:r>
          </a:p>
          <a:p>
            <a:endParaRPr lang="en-US" dirty="0"/>
          </a:p>
          <a:p>
            <a:r>
              <a:rPr lang="en-US" b="1" dirty="0"/>
              <a:t>Attributes are state variables</a:t>
            </a:r>
            <a:r>
              <a:rPr lang="en-US" dirty="0"/>
              <a:t>: Once set, they remain in place until changed again. Hence, we must be careful as we traverse our tree. </a:t>
            </a:r>
          </a:p>
          <a:p>
            <a:endParaRPr lang="en-US" dirty="0"/>
          </a:p>
          <a:p>
            <a:r>
              <a:rPr lang="en-US" dirty="0"/>
              <a:t>For example, suppose that </a:t>
            </a:r>
            <a:r>
              <a:rPr lang="en-US" b="1" dirty="0"/>
              <a:t>within the code for torso, we set the current color to red</a:t>
            </a:r>
            <a:r>
              <a:rPr lang="en-US" dirty="0"/>
              <a:t>; then within the code for </a:t>
            </a:r>
            <a:r>
              <a:rPr lang="en-US" b="1" dirty="0"/>
              <a:t>head, we set the color to blue</a:t>
            </a:r>
            <a:r>
              <a:rPr lang="en-US" dirty="0"/>
              <a:t>. If there are no other color changes, the </a:t>
            </a:r>
            <a:r>
              <a:rPr lang="en-US" b="1" dirty="0"/>
              <a:t>color will still be blue as we traverse the rest of the tree </a:t>
            </a:r>
            <a:r>
              <a:rPr lang="en-US" dirty="0"/>
              <a:t>and may remain blue after we leave the code for figure. </a:t>
            </a:r>
          </a:p>
          <a:p>
            <a:endParaRPr lang="en-US" dirty="0"/>
          </a:p>
          <a:p>
            <a:r>
              <a:rPr lang="en-US" dirty="0"/>
              <a:t>OpenGL has the functions </a:t>
            </a:r>
            <a:r>
              <a:rPr lang="en-US" b="1" dirty="0" err="1"/>
              <a:t>glPushAttrib</a:t>
            </a:r>
            <a:r>
              <a:rPr lang="en-US" b="1" dirty="0"/>
              <a:t> </a:t>
            </a:r>
            <a:r>
              <a:rPr lang="en-US" dirty="0"/>
              <a:t>and </a:t>
            </a:r>
            <a:r>
              <a:rPr lang="en-US" b="1" dirty="0" err="1"/>
              <a:t>glPopAttrib</a:t>
            </a:r>
            <a:r>
              <a:rPr lang="en-US" b="1" dirty="0"/>
              <a:t> </a:t>
            </a:r>
            <a:r>
              <a:rPr lang="en-US" dirty="0"/>
              <a:t> which allow us to deal with attributes in a manner similar to our use of the model-view matrix. If we </a:t>
            </a:r>
            <a:r>
              <a:rPr lang="en-US" b="1" dirty="0"/>
              <a:t>push the attributes on the attribute stack on entrance to the function figure</a:t>
            </a:r>
            <a:r>
              <a:rPr lang="en-US" dirty="0"/>
              <a:t>, </a:t>
            </a:r>
            <a:r>
              <a:rPr lang="en-US" b="1" dirty="0"/>
              <a:t>and pop on exit</a:t>
            </a:r>
            <a:r>
              <a:rPr lang="en-US" dirty="0"/>
              <a:t>, we have restored the attributes to their original state. </a:t>
            </a:r>
          </a:p>
          <a:p>
            <a:endParaRPr lang="en-US" dirty="0"/>
          </a:p>
          <a:p>
            <a:r>
              <a:rPr lang="en-US" dirty="0"/>
              <a:t>In a more </a:t>
            </a:r>
            <a:r>
              <a:rPr lang="en-US" b="1" dirty="0"/>
              <a:t>complex model</a:t>
            </a:r>
            <a:r>
              <a:rPr lang="en-US" dirty="0"/>
              <a:t>, we can apply these ideas recursively. If, for example, we want to use a </a:t>
            </a:r>
            <a:r>
              <a:rPr lang="en-US" b="1" dirty="0"/>
              <a:t>more detailed model of the head</a:t>
            </a:r>
            <a:r>
              <a:rPr lang="en-US" dirty="0"/>
              <a:t>—one incorporating eyes, ears, a nose, and a mouth—then we could model these parts separately. The </a:t>
            </a:r>
            <a:r>
              <a:rPr lang="en-US" b="1" dirty="0"/>
              <a:t>head would then itself be modeled hierarchically</a:t>
            </a:r>
            <a:r>
              <a:rPr lang="en-US" dirty="0"/>
              <a:t>, and its code would include the pushing and popping of matrices and attributes.</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81</a:t>
            </a:fld>
            <a:endParaRPr lang="en-US" altLang="en-US"/>
          </a:p>
        </p:txBody>
      </p:sp>
    </p:spTree>
    <p:extLst>
      <p:ext uri="{BB962C8B-B14F-4D97-AF65-F5344CB8AC3E}">
        <p14:creationId xmlns:p14="http://schemas.microsoft.com/office/powerpoint/2010/main" val="24377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Pushing and popping of matrices and attributes are slow operations</a:t>
            </a:r>
            <a:r>
              <a:rPr lang="en-US" dirty="0"/>
              <a:t>. The alternative is to carefully manage the state within the application program. </a:t>
            </a:r>
          </a:p>
          <a:p>
            <a:endParaRPr lang="en-US" dirty="0"/>
          </a:p>
          <a:p>
            <a:r>
              <a:rPr lang="en-US" dirty="0"/>
              <a:t>10.5 USE OF TREE DATA STRUCTURES </a:t>
            </a:r>
          </a:p>
          <a:p>
            <a:endParaRPr lang="en-US" dirty="0"/>
          </a:p>
          <a:p>
            <a:r>
              <a:rPr lang="en-US" dirty="0"/>
              <a:t>Our second approach is to use a </a:t>
            </a:r>
            <a:r>
              <a:rPr lang="en-US" b="1" dirty="0"/>
              <a:t>standard tree data structure </a:t>
            </a:r>
            <a:r>
              <a:rPr lang="en-US" dirty="0"/>
              <a:t>to represent our hierarchy and then to </a:t>
            </a:r>
            <a:r>
              <a:rPr lang="en-US" b="1" dirty="0"/>
              <a:t>render it with a traversal algorithm that is independent of the model.</a:t>
            </a:r>
            <a:r>
              <a:rPr lang="en-US" dirty="0"/>
              <a:t> </a:t>
            </a:r>
          </a:p>
          <a:p>
            <a:endParaRPr lang="en-US" dirty="0"/>
          </a:p>
          <a:p>
            <a:r>
              <a:rPr lang="en-US" dirty="0"/>
              <a:t>We use a left-child, right-sibling structure.</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83</a:t>
            </a:fld>
            <a:endParaRPr lang="en-US" altLang="en-US"/>
          </a:p>
        </p:txBody>
      </p:sp>
    </p:spTree>
    <p:extLst>
      <p:ext uri="{BB962C8B-B14F-4D97-AF65-F5344CB8AC3E}">
        <p14:creationId xmlns:p14="http://schemas.microsoft.com/office/powerpoint/2010/main" val="1229803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alternate representation of a tree in Figure 10.15. </a:t>
            </a:r>
          </a:p>
          <a:p>
            <a:endParaRPr lang="en-US" dirty="0"/>
          </a:p>
          <a:p>
            <a:r>
              <a:rPr lang="en-US" dirty="0"/>
              <a:t>It is arranged such that </a:t>
            </a:r>
            <a:r>
              <a:rPr lang="en-US" b="1" dirty="0"/>
              <a:t>all the elements at the same level are linked left to right</a:t>
            </a:r>
            <a:r>
              <a:rPr lang="en-US" dirty="0"/>
              <a:t>. </a:t>
            </a:r>
          </a:p>
          <a:p>
            <a:endParaRPr lang="en-US" dirty="0"/>
          </a:p>
          <a:p>
            <a:r>
              <a:rPr lang="en-US" b="1" dirty="0"/>
              <a:t>The children of a given node are represented as a second list arranged from the leftmost child to the rightmost. This second list points downward </a:t>
            </a:r>
            <a:r>
              <a:rPr lang="en-US" dirty="0"/>
              <a:t>in Figure 10.15. </a:t>
            </a:r>
          </a:p>
          <a:p>
            <a:endParaRPr lang="en-US" dirty="0"/>
          </a:p>
          <a:p>
            <a:r>
              <a:rPr lang="en-US" dirty="0"/>
              <a:t>This representation describes the structure of our hierarchical figure, but the structure still lacks the </a:t>
            </a:r>
            <a:r>
              <a:rPr lang="en-US" b="1" dirty="0"/>
              <a:t>graphical information</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84</a:t>
            </a:fld>
            <a:endParaRPr lang="en-US" altLang="en-US"/>
          </a:p>
        </p:txBody>
      </p:sp>
    </p:spTree>
    <p:extLst>
      <p:ext uri="{BB962C8B-B14F-4D97-AF65-F5344CB8AC3E}">
        <p14:creationId xmlns:p14="http://schemas.microsoft.com/office/powerpoint/2010/main" val="1547009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each </a:t>
            </a:r>
            <a:r>
              <a:rPr lang="en-US" b="1" dirty="0"/>
              <a:t>node</a:t>
            </a:r>
            <a:r>
              <a:rPr lang="en-US" dirty="0"/>
              <a:t>, we must store the </a:t>
            </a:r>
            <a:r>
              <a:rPr lang="en-US" b="1" dirty="0"/>
              <a:t>information necessary to draw the object</a:t>
            </a:r>
            <a:r>
              <a:rPr lang="en-US" dirty="0"/>
              <a:t>: </a:t>
            </a:r>
          </a:p>
          <a:p>
            <a:endParaRPr lang="en-US" dirty="0"/>
          </a:p>
          <a:p>
            <a:r>
              <a:rPr lang="en-US" dirty="0"/>
              <a:t>    - a function that defines the object and </a:t>
            </a:r>
          </a:p>
          <a:p>
            <a:r>
              <a:rPr lang="en-US" dirty="0"/>
              <a:t>    - the </a:t>
            </a:r>
            <a:r>
              <a:rPr lang="en-US" b="1" dirty="0"/>
              <a:t>homogeneous coordinate matrix </a:t>
            </a:r>
            <a:r>
              <a:rPr lang="en-US" dirty="0"/>
              <a:t>that positions the object relative to its parent. </a:t>
            </a:r>
          </a:p>
          <a:p>
            <a:endParaRPr lang="en-US" dirty="0"/>
          </a:p>
          <a:p>
            <a:r>
              <a:rPr lang="en-US" b="1" dirty="0"/>
              <a:t>Consider the following node structure: </a:t>
            </a:r>
          </a:p>
          <a:p>
            <a:r>
              <a:rPr lang="en-US" b="1" dirty="0"/>
              <a:t>                            typedef struct </a:t>
            </a:r>
            <a:r>
              <a:rPr lang="en-US" b="1" dirty="0" err="1"/>
              <a:t>treenode</a:t>
            </a:r>
            <a:r>
              <a:rPr lang="en-US" b="1" dirty="0"/>
              <a:t> { </a:t>
            </a:r>
          </a:p>
          <a:p>
            <a:r>
              <a:rPr lang="en-US" b="1" dirty="0"/>
              <a:t>                                   </a:t>
            </a:r>
            <a:r>
              <a:rPr lang="en-US" b="1" dirty="0" err="1"/>
              <a:t>GLfloat</a:t>
            </a:r>
            <a:r>
              <a:rPr lang="en-US" b="1" dirty="0"/>
              <a:t> m[16]; </a:t>
            </a:r>
          </a:p>
          <a:p>
            <a:r>
              <a:rPr lang="en-US" b="1" dirty="0"/>
              <a:t>                                   void (*f)(); </a:t>
            </a:r>
          </a:p>
          <a:p>
            <a:r>
              <a:rPr lang="en-US" b="1" dirty="0"/>
              <a:t>                                    struct </a:t>
            </a:r>
            <a:r>
              <a:rPr lang="en-US" b="1" dirty="0" err="1"/>
              <a:t>treenode</a:t>
            </a:r>
            <a:r>
              <a:rPr lang="en-US" b="1" dirty="0"/>
              <a:t> *sibling; </a:t>
            </a:r>
          </a:p>
          <a:p>
            <a:r>
              <a:rPr lang="en-US" b="1" dirty="0"/>
              <a:t>                                    struct </a:t>
            </a:r>
            <a:r>
              <a:rPr lang="en-US" b="1" dirty="0" err="1"/>
              <a:t>treenode</a:t>
            </a:r>
            <a:r>
              <a:rPr lang="en-US" b="1" dirty="0"/>
              <a:t> *child; } </a:t>
            </a:r>
          </a:p>
          <a:p>
            <a:r>
              <a:rPr lang="en-US" b="1" dirty="0"/>
              <a:t>                           </a:t>
            </a:r>
            <a:r>
              <a:rPr lang="en-US" b="1" dirty="0" err="1"/>
              <a:t>treenode</a:t>
            </a:r>
            <a:r>
              <a:rPr lang="en-US" b="1" dirty="0"/>
              <a:t>; </a:t>
            </a:r>
          </a:p>
          <a:p>
            <a:endParaRPr lang="en-US" b="1" dirty="0"/>
          </a:p>
          <a:p>
            <a:r>
              <a:rPr lang="en-US" dirty="0"/>
              <a:t>The array m stores a 4 × 4 homogeneous coordinate matrix by columns, as is standard in OpenGL. When we render the node, this matrix must first multiply the current model-view matrix; then the function f, which includes the graphics primitives, is executed. We also store a pointer to the sibling node on the right and a pointer to the leftmost child. If one or the other does not exist, then we store the null pointer (NULL). For our figure, we define 10 nodes corresponding to the 10 parts of our model</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85</a:t>
            </a:fld>
            <a:endParaRPr lang="en-US" altLang="en-US"/>
          </a:p>
        </p:txBody>
      </p:sp>
    </p:spTree>
    <p:extLst>
      <p:ext uri="{BB962C8B-B14F-4D97-AF65-F5344CB8AC3E}">
        <p14:creationId xmlns:p14="http://schemas.microsoft.com/office/powerpoint/2010/main" val="3670095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array m stores a 4 × 4 homogeneous coordinate matrix by columns, as is standard in OpenGL. </a:t>
            </a:r>
          </a:p>
          <a:p>
            <a:endParaRPr lang="en-US" dirty="0"/>
          </a:p>
          <a:p>
            <a:r>
              <a:rPr lang="en-US" dirty="0"/>
              <a:t>When we </a:t>
            </a:r>
            <a:r>
              <a:rPr lang="en-US" b="1" dirty="0"/>
              <a:t>render the node</a:t>
            </a:r>
            <a:r>
              <a:rPr lang="en-US" dirty="0"/>
              <a:t>, this </a:t>
            </a:r>
            <a:r>
              <a:rPr lang="en-US" b="1" dirty="0"/>
              <a:t>matrix must first multiply the current model-view matrix</a:t>
            </a:r>
            <a:r>
              <a:rPr lang="en-US" dirty="0"/>
              <a:t>; then </a:t>
            </a:r>
            <a:r>
              <a:rPr lang="en-US" b="1" dirty="0"/>
              <a:t>the function f, </a:t>
            </a:r>
            <a:r>
              <a:rPr lang="en-US" dirty="0"/>
              <a:t>which includes the graphics primitives, is executed. We also store a </a:t>
            </a:r>
            <a:r>
              <a:rPr lang="en-US" b="1" dirty="0"/>
              <a:t>pointer to the sibling node </a:t>
            </a:r>
            <a:r>
              <a:rPr lang="en-US" dirty="0"/>
              <a:t>on the right and a </a:t>
            </a:r>
            <a:r>
              <a:rPr lang="en-US" b="1" dirty="0"/>
              <a:t>pointer to the leftmost child</a:t>
            </a:r>
            <a:r>
              <a:rPr lang="en-US" dirty="0"/>
              <a:t>. If one or the other does not exist, then we store the null pointer (NULL).</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86</a:t>
            </a:fld>
            <a:endParaRPr lang="en-US" altLang="en-US"/>
          </a:p>
        </p:txBody>
      </p:sp>
    </p:spTree>
    <p:extLst>
      <p:ext uri="{BB962C8B-B14F-4D97-AF65-F5344CB8AC3E}">
        <p14:creationId xmlns:p14="http://schemas.microsoft.com/office/powerpoint/2010/main" val="12040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6</a:t>
            </a:fld>
            <a:endParaRPr lang="en-US" altLang="en-US"/>
          </a:p>
        </p:txBody>
      </p:sp>
    </p:spTree>
    <p:extLst>
      <p:ext uri="{BB962C8B-B14F-4D97-AF65-F5344CB8AC3E}">
        <p14:creationId xmlns:p14="http://schemas.microsoft.com/office/powerpoint/2010/main" val="3118635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figure, we define </a:t>
            </a:r>
            <a:r>
              <a:rPr lang="en-US" b="1" dirty="0"/>
              <a:t>10 nodes </a:t>
            </a:r>
            <a:r>
              <a:rPr lang="en-US" dirty="0"/>
              <a:t>corresponding to the 10 parts of our model: </a:t>
            </a:r>
            <a:r>
              <a:rPr lang="en-US" dirty="0" err="1"/>
              <a:t>treenode</a:t>
            </a:r>
            <a:r>
              <a:rPr lang="en-US" dirty="0"/>
              <a:t> </a:t>
            </a:r>
            <a:r>
              <a:rPr lang="en-US" dirty="0" err="1"/>
              <a:t>torso_node</a:t>
            </a:r>
            <a:r>
              <a:rPr lang="en-US" dirty="0"/>
              <a:t>, </a:t>
            </a:r>
            <a:r>
              <a:rPr lang="en-US" dirty="0" err="1"/>
              <a:t>head_node</a:t>
            </a:r>
            <a:r>
              <a:rPr lang="en-US" dirty="0"/>
              <a:t>, </a:t>
            </a:r>
            <a:r>
              <a:rPr lang="en-US" dirty="0" err="1"/>
              <a:t>lua_node</a:t>
            </a:r>
            <a:r>
              <a:rPr lang="en-US" dirty="0"/>
              <a:t>, </a:t>
            </a:r>
            <a:r>
              <a:rPr lang="en-US" dirty="0" err="1"/>
              <a:t>rua_node</a:t>
            </a:r>
            <a:r>
              <a:rPr lang="en-US" dirty="0"/>
              <a:t>, </a:t>
            </a:r>
            <a:r>
              <a:rPr lang="en-US" dirty="0" err="1"/>
              <a:t>lll_node</a:t>
            </a:r>
            <a:r>
              <a:rPr lang="en-US" dirty="0"/>
              <a:t>, </a:t>
            </a:r>
            <a:r>
              <a:rPr lang="en-US" dirty="0" err="1"/>
              <a:t>rll_node</a:t>
            </a:r>
            <a:r>
              <a:rPr lang="en-US" dirty="0"/>
              <a:t>, </a:t>
            </a:r>
            <a:r>
              <a:rPr lang="en-US" dirty="0" err="1"/>
              <a:t>lla_node</a:t>
            </a:r>
            <a:r>
              <a:rPr lang="en-US" dirty="0"/>
              <a:t>, </a:t>
            </a:r>
            <a:r>
              <a:rPr lang="en-US" dirty="0" err="1"/>
              <a:t>rla_node</a:t>
            </a:r>
            <a:r>
              <a:rPr lang="en-US" dirty="0"/>
              <a:t>, </a:t>
            </a:r>
            <a:r>
              <a:rPr lang="en-US" dirty="0" err="1"/>
              <a:t>rul_node</a:t>
            </a:r>
            <a:r>
              <a:rPr lang="en-US" dirty="0"/>
              <a:t>, </a:t>
            </a:r>
            <a:r>
              <a:rPr lang="en-US" dirty="0" err="1"/>
              <a:t>lul_node</a:t>
            </a:r>
            <a:r>
              <a:rPr lang="en-US" dirty="0"/>
              <a:t>; </a:t>
            </a:r>
          </a:p>
          <a:p>
            <a:endParaRPr lang="en-US" dirty="0"/>
          </a:p>
          <a:p>
            <a:r>
              <a:rPr lang="en-US" dirty="0"/>
              <a:t>We can define the nodes either in the </a:t>
            </a:r>
            <a:r>
              <a:rPr lang="en-US" b="1" dirty="0"/>
              <a:t>main</a:t>
            </a:r>
            <a:r>
              <a:rPr lang="en-US" dirty="0"/>
              <a:t> function or in </a:t>
            </a:r>
            <a:r>
              <a:rPr lang="en-US" b="1" dirty="0" err="1"/>
              <a:t>myinit</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87</a:t>
            </a:fld>
            <a:endParaRPr lang="en-US" altLang="en-US"/>
          </a:p>
        </p:txBody>
      </p:sp>
    </p:spTree>
    <p:extLst>
      <p:ext uri="{BB962C8B-B14F-4D97-AF65-F5344CB8AC3E}">
        <p14:creationId xmlns:p14="http://schemas.microsoft.com/office/powerpoint/2010/main" val="476634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consider the root of the figure tree—the </a:t>
            </a:r>
            <a:r>
              <a:rPr lang="en-US" b="1" dirty="0"/>
              <a:t>torso</a:t>
            </a:r>
            <a:r>
              <a:rPr lang="en-US" dirty="0"/>
              <a:t> node. </a:t>
            </a:r>
          </a:p>
          <a:p>
            <a:endParaRPr lang="en-US" dirty="0"/>
          </a:p>
          <a:p>
            <a:r>
              <a:rPr lang="en-US" dirty="0"/>
              <a:t>It can be oriented by a </a:t>
            </a:r>
            <a:r>
              <a:rPr lang="en-US" b="1" dirty="0"/>
              <a:t>rotation about the y-axis</a:t>
            </a:r>
            <a:r>
              <a:rPr lang="en-US" dirty="0"/>
              <a:t>. We can form the required rotation matrix element by element in our code, or we can use OpenGL to form the rotation matrix, using the query function </a:t>
            </a:r>
            <a:r>
              <a:rPr lang="en-US" dirty="0" err="1"/>
              <a:t>glGetFoatv</a:t>
            </a:r>
            <a:r>
              <a:rPr lang="en-US" dirty="0"/>
              <a:t> to get the model-view matrix, then copy the matrix’s elements to the </a:t>
            </a:r>
            <a:r>
              <a:rPr lang="en-US" b="1" dirty="0"/>
              <a:t>m</a:t>
            </a:r>
            <a:r>
              <a:rPr lang="en-US" dirty="0"/>
              <a:t> member of the node by the following code: </a:t>
            </a:r>
          </a:p>
          <a:p>
            <a:endParaRPr lang="en-US" dirty="0"/>
          </a:p>
          <a:p>
            <a:r>
              <a:rPr lang="en-US" dirty="0" err="1"/>
              <a:t>glLoadIdentity</a:t>
            </a:r>
            <a:r>
              <a:rPr lang="en-US" dirty="0"/>
              <a:t>(); </a:t>
            </a:r>
          </a:p>
          <a:p>
            <a:r>
              <a:rPr lang="en-US" dirty="0" err="1"/>
              <a:t>glRotatef</a:t>
            </a:r>
            <a:r>
              <a:rPr lang="en-US" dirty="0"/>
              <a:t>(theta[0], 0.0, 1.0, 0.0); </a:t>
            </a:r>
          </a:p>
          <a:p>
            <a:r>
              <a:rPr lang="en-US" dirty="0" err="1"/>
              <a:t>glGetFloatv</a:t>
            </a:r>
            <a:r>
              <a:rPr lang="en-US" dirty="0"/>
              <a:t>(</a:t>
            </a:r>
            <a:r>
              <a:rPr lang="en-US" dirty="0" err="1"/>
              <a:t>GL_MODELVIEW_MATRIX,torso_node.m</a:t>
            </a:r>
            <a:r>
              <a:rPr lang="en-US" dirty="0"/>
              <a:t>); </a:t>
            </a:r>
          </a:p>
          <a:p>
            <a:endParaRPr lang="en-US" dirty="0"/>
          </a:p>
          <a:p>
            <a:r>
              <a:rPr lang="en-US" dirty="0"/>
              <a:t>The function to be executed is the torso function that draws a cylinder. </a:t>
            </a:r>
          </a:p>
          <a:p>
            <a:endParaRPr lang="en-US" dirty="0"/>
          </a:p>
          <a:p>
            <a:r>
              <a:rPr lang="en-US" dirty="0"/>
              <a:t>The torso node has no siblings, and its leftmost child is the </a:t>
            </a:r>
            <a:r>
              <a:rPr lang="en-US" b="1" dirty="0"/>
              <a:t>head</a:t>
            </a:r>
            <a:r>
              <a:rPr lang="en-US" dirty="0"/>
              <a:t> node, so the rest of torso node is given as follows: </a:t>
            </a:r>
            <a:r>
              <a:rPr lang="en-US" dirty="0" err="1"/>
              <a:t>torso_node.f</a:t>
            </a:r>
            <a:r>
              <a:rPr lang="en-US" dirty="0"/>
              <a:t> = torso; </a:t>
            </a:r>
            <a:r>
              <a:rPr lang="en-US" dirty="0" err="1"/>
              <a:t>torso_node.sibling</a:t>
            </a:r>
            <a:r>
              <a:rPr lang="en-US" dirty="0"/>
              <a:t> = NULL; </a:t>
            </a:r>
            <a:r>
              <a:rPr lang="en-US" dirty="0" err="1"/>
              <a:t>torso_node.child</a:t>
            </a:r>
            <a:r>
              <a:rPr lang="en-US" dirty="0"/>
              <a:t> = &amp;</a:t>
            </a:r>
            <a:r>
              <a:rPr lang="en-US" b="1" dirty="0" err="1"/>
              <a:t>head_node</a:t>
            </a:r>
            <a:endParaRPr lang="en-US" b="1"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88</a:t>
            </a:fld>
            <a:endParaRPr lang="en-US" altLang="en-US"/>
          </a:p>
        </p:txBody>
      </p:sp>
    </p:spTree>
    <p:extLst>
      <p:ext uri="{BB962C8B-B14F-4D97-AF65-F5344CB8AC3E}">
        <p14:creationId xmlns:p14="http://schemas.microsoft.com/office/powerpoint/2010/main" val="728638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nice aspects of this traversal method is that it is </a:t>
            </a:r>
            <a:r>
              <a:rPr lang="en-US" b="1" dirty="0"/>
              <a:t>completely independent of the particular tree</a:t>
            </a:r>
            <a:r>
              <a:rPr lang="en-US" dirty="0"/>
              <a:t>; thus, we can use a generic </a:t>
            </a:r>
            <a:r>
              <a:rPr lang="en-US" b="1" dirty="0"/>
              <a:t>display callback </a:t>
            </a:r>
            <a:r>
              <a:rPr lang="en-US" dirty="0"/>
              <a:t>such as the following: </a:t>
            </a:r>
          </a:p>
          <a:p>
            <a:endParaRPr lang="en-US" dirty="0"/>
          </a:p>
          <a:p>
            <a:r>
              <a:rPr lang="en-US" dirty="0"/>
              <a:t>void display(void) { </a:t>
            </a:r>
          </a:p>
          <a:p>
            <a:r>
              <a:rPr lang="en-US" dirty="0"/>
              <a:t>     </a:t>
            </a:r>
            <a:r>
              <a:rPr lang="en-US" dirty="0" err="1"/>
              <a:t>glClear</a:t>
            </a:r>
            <a:r>
              <a:rPr lang="en-US" dirty="0"/>
              <a:t>(GL_COLOR_BUFFER_BIT|GL_DEPTH_BUFFER_BIT); </a:t>
            </a:r>
          </a:p>
          <a:p>
            <a:r>
              <a:rPr lang="en-US" dirty="0"/>
              <a:t>     </a:t>
            </a:r>
            <a:r>
              <a:rPr lang="en-US" dirty="0" err="1"/>
              <a:t>glLoadIdentity</a:t>
            </a:r>
            <a:r>
              <a:rPr lang="en-US" dirty="0"/>
              <a:t>(); </a:t>
            </a:r>
          </a:p>
          <a:p>
            <a:r>
              <a:rPr lang="en-US" dirty="0"/>
              <a:t>     traverse(&amp;</a:t>
            </a:r>
            <a:r>
              <a:rPr lang="en-US" dirty="0" err="1"/>
              <a:t>torso_node</a:t>
            </a:r>
            <a:r>
              <a:rPr lang="en-US" dirty="0"/>
              <a:t>); </a:t>
            </a:r>
          </a:p>
          <a:p>
            <a:r>
              <a:rPr lang="en-US" dirty="0"/>
              <a:t>     </a:t>
            </a:r>
            <a:r>
              <a:rPr lang="en-US" dirty="0" err="1"/>
              <a:t>glutSwapBuffers</a:t>
            </a:r>
            <a:r>
              <a:rPr lang="en-US" dirty="0"/>
              <a:t>();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90</a:t>
            </a:fld>
            <a:endParaRPr lang="en-US" altLang="en-US"/>
          </a:p>
        </p:txBody>
      </p:sp>
    </p:spTree>
    <p:extLst>
      <p:ext uri="{BB962C8B-B14F-4D97-AF65-F5344CB8AC3E}">
        <p14:creationId xmlns:p14="http://schemas.microsoft.com/office/powerpoint/2010/main" val="649617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nice aspects of this traversal method is that it is </a:t>
            </a:r>
            <a:r>
              <a:rPr lang="en-US" b="1" dirty="0"/>
              <a:t>completely independent of the particular tree</a:t>
            </a:r>
            <a:r>
              <a:rPr lang="en-US" dirty="0"/>
              <a:t>; thus, we can use a generic </a:t>
            </a:r>
            <a:r>
              <a:rPr lang="en-US" b="1" dirty="0"/>
              <a:t>display callback </a:t>
            </a:r>
            <a:r>
              <a:rPr lang="en-US" dirty="0"/>
              <a:t>such as the following: </a:t>
            </a:r>
          </a:p>
          <a:p>
            <a:endParaRPr lang="en-US" dirty="0"/>
          </a:p>
          <a:p>
            <a:r>
              <a:rPr lang="en-US" dirty="0"/>
              <a:t>void </a:t>
            </a:r>
            <a:r>
              <a:rPr lang="en-US" b="1" dirty="0"/>
              <a:t>display</a:t>
            </a:r>
            <a:r>
              <a:rPr lang="en-US" dirty="0"/>
              <a:t>(void) { </a:t>
            </a:r>
          </a:p>
          <a:p>
            <a:r>
              <a:rPr lang="en-US" dirty="0"/>
              <a:t>     </a:t>
            </a:r>
            <a:r>
              <a:rPr lang="en-US" dirty="0" err="1"/>
              <a:t>glClear</a:t>
            </a:r>
            <a:r>
              <a:rPr lang="en-US" dirty="0"/>
              <a:t>(GL_COLOR_BUFFER_BIT|GL_DEPTH_BUFFER_BIT); </a:t>
            </a:r>
          </a:p>
          <a:p>
            <a:r>
              <a:rPr lang="en-US" dirty="0"/>
              <a:t>     </a:t>
            </a:r>
            <a:r>
              <a:rPr lang="en-US" dirty="0" err="1"/>
              <a:t>glLoadIdentity</a:t>
            </a:r>
            <a:r>
              <a:rPr lang="en-US" dirty="0"/>
              <a:t>(); </a:t>
            </a:r>
          </a:p>
          <a:p>
            <a:r>
              <a:rPr lang="en-US" dirty="0"/>
              <a:t>     </a:t>
            </a:r>
            <a:r>
              <a:rPr lang="en-US" b="1" dirty="0"/>
              <a:t>traverse(&amp;</a:t>
            </a:r>
            <a:r>
              <a:rPr lang="en-US" b="1" dirty="0" err="1"/>
              <a:t>torso_node</a:t>
            </a:r>
            <a:r>
              <a:rPr lang="en-US" b="1" dirty="0"/>
              <a:t>); </a:t>
            </a:r>
          </a:p>
          <a:p>
            <a:r>
              <a:rPr lang="en-US" dirty="0"/>
              <a:t>     </a:t>
            </a:r>
            <a:r>
              <a:rPr lang="en-US" dirty="0" err="1"/>
              <a:t>glutSwapBuffers</a:t>
            </a:r>
            <a:r>
              <a:rPr lang="en-US" dirty="0"/>
              <a:t>(); }</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91</a:t>
            </a:fld>
            <a:endParaRPr lang="en-US" altLang="en-US"/>
          </a:p>
        </p:txBody>
      </p:sp>
    </p:spTree>
    <p:extLst>
      <p:ext uri="{BB962C8B-B14F-4D97-AF65-F5344CB8AC3E}">
        <p14:creationId xmlns:p14="http://schemas.microsoft.com/office/powerpoint/2010/main" val="734900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code, we again </a:t>
            </a:r>
            <a:r>
              <a:rPr lang="en-US" b="1" dirty="0"/>
              <a:t>animate the figure by controlling individual joint angles, which are selected from a menu and are incremented and decremented through the mouse buttons. </a:t>
            </a:r>
          </a:p>
          <a:p>
            <a:endParaRPr lang="en-US" dirty="0"/>
          </a:p>
          <a:p>
            <a:r>
              <a:rPr lang="en-US" dirty="0"/>
              <a:t>Thus, the </a:t>
            </a:r>
            <a:r>
              <a:rPr lang="en-US" b="1" dirty="0"/>
              <a:t>dynamics of the program are in the mouse callback, which changes an angle, recomputes the appropriate node matrix, and then posts a redisplay</a:t>
            </a:r>
            <a:r>
              <a:rPr lang="en-US" dirty="0"/>
              <a:t>:</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92</a:t>
            </a:fld>
            <a:endParaRPr lang="en-US" altLang="en-US"/>
          </a:p>
        </p:txBody>
      </p:sp>
    </p:spTree>
    <p:extLst>
      <p:ext uri="{BB962C8B-B14F-4D97-AF65-F5344CB8AC3E}">
        <p14:creationId xmlns:p14="http://schemas.microsoft.com/office/powerpoint/2010/main" val="1368134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GRAPHICAL OBJECTS </a:t>
            </a:r>
          </a:p>
          <a:p>
            <a:endParaRPr lang="en-US" dirty="0"/>
          </a:p>
          <a:p>
            <a:r>
              <a:rPr lang="en-US" dirty="0"/>
              <a:t>Although we have introduced multiple graphics paradigms, our development has been heavily based on a </a:t>
            </a:r>
            <a:r>
              <a:rPr lang="en-US" b="1" dirty="0"/>
              <a:t>pipeline implementation of the synthetic-camera model.</a:t>
            </a:r>
            <a:r>
              <a:rPr lang="en-US" dirty="0"/>
              <a:t> </a:t>
            </a:r>
          </a:p>
          <a:p>
            <a:endParaRPr lang="en-US" dirty="0"/>
          </a:p>
          <a:p>
            <a:r>
              <a:rPr lang="en-US" dirty="0"/>
              <a:t>We made this choice because we want to </a:t>
            </a:r>
            <a:r>
              <a:rPr lang="en-US" b="1" dirty="0"/>
              <a:t>support interactive three-dimensional applications with currently available hardware and software</a:t>
            </a:r>
            <a:r>
              <a:rPr lang="en-US" dirty="0"/>
              <a:t>. Consequently, we have emphasized </a:t>
            </a:r>
            <a:r>
              <a:rPr lang="en-US" b="1" dirty="0"/>
              <a:t>immediate-mode graphics where primitives are rendered to the screen when the code defining them is executed in an application program. </a:t>
            </a:r>
            <a:r>
              <a:rPr lang="en-US" dirty="0"/>
              <a:t>Once </a:t>
            </a:r>
            <a:r>
              <a:rPr lang="en-US" b="1" dirty="0"/>
              <a:t>primitives are rendered, they leave no trace other than their images on the screen and the contents of the frame buffer. </a:t>
            </a:r>
            <a:r>
              <a:rPr lang="en-US" dirty="0"/>
              <a:t>Any changes in attributes or positioning require that we re-execute code in the application program.</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97</a:t>
            </a:fld>
            <a:endParaRPr lang="en-US" altLang="en-US"/>
          </a:p>
        </p:txBody>
      </p:sp>
    </p:spTree>
    <p:extLst>
      <p:ext uri="{BB962C8B-B14F-4D97-AF65-F5344CB8AC3E}">
        <p14:creationId xmlns:p14="http://schemas.microsoft.com/office/powerpoint/2010/main" val="1620286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98</a:t>
            </a:fld>
            <a:endParaRPr lang="en-US" altLang="en-US"/>
          </a:p>
        </p:txBody>
      </p:sp>
    </p:spTree>
    <p:extLst>
      <p:ext uri="{BB962C8B-B14F-4D97-AF65-F5344CB8AC3E}">
        <p14:creationId xmlns:p14="http://schemas.microsoft.com/office/powerpoint/2010/main" val="1425955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have introduced multiple graphics paradigms, our development has been heavily based on a </a:t>
            </a:r>
            <a:r>
              <a:rPr lang="en-US" b="1" dirty="0"/>
              <a:t>pipeline implementation of the synthetic-camera model.</a:t>
            </a:r>
            <a:r>
              <a:rPr lang="en-US" dirty="0"/>
              <a:t> </a:t>
            </a:r>
          </a:p>
          <a:p>
            <a:endParaRPr lang="en-US" dirty="0"/>
          </a:p>
          <a:p>
            <a:r>
              <a:rPr lang="en-US" dirty="0"/>
              <a:t>We made this choice because we want to </a:t>
            </a:r>
            <a:r>
              <a:rPr lang="en-US" b="1" dirty="0"/>
              <a:t>support interactive three-dimensional applications with currently available hardware and software</a:t>
            </a:r>
            <a:r>
              <a:rPr lang="en-US" dirty="0"/>
              <a:t>. Consequently, we have emphasized </a:t>
            </a:r>
            <a:r>
              <a:rPr lang="en-US" b="1" dirty="0"/>
              <a:t>immediate-mode graphics where primitives are rendered to the screen when the code defining them is executed in an application program. </a:t>
            </a:r>
            <a:r>
              <a:rPr lang="en-US" dirty="0"/>
              <a:t>Once </a:t>
            </a:r>
            <a:r>
              <a:rPr lang="en-US" b="1" dirty="0"/>
              <a:t>primitives are rendered, they leave no trace other than their images on the screen and the contents of the frame buffer. </a:t>
            </a:r>
            <a:r>
              <a:rPr lang="en-US" dirty="0"/>
              <a:t>Any changes in attributes or positioning require that we re-execute code in the application program.</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99</a:t>
            </a:fld>
            <a:endParaRPr lang="en-US" altLang="en-US"/>
          </a:p>
        </p:txBody>
      </p:sp>
    </p:spTree>
    <p:extLst>
      <p:ext uri="{BB962C8B-B14F-4D97-AF65-F5344CB8AC3E}">
        <p14:creationId xmlns:p14="http://schemas.microsoft.com/office/powerpoint/2010/main" val="34746827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to a higher level of abstraction and introduce two major concepts. </a:t>
            </a:r>
          </a:p>
          <a:p>
            <a:endParaRPr lang="en-US" dirty="0"/>
          </a:p>
          <a:p>
            <a:r>
              <a:rPr lang="en-US" dirty="0"/>
              <a:t>First, we </a:t>
            </a:r>
            <a:r>
              <a:rPr lang="en-US" b="1" dirty="0"/>
              <a:t>expand our notion of objects from geometric objects, such as polygons and vectors</a:t>
            </a:r>
            <a:r>
              <a:rPr lang="en-US" dirty="0"/>
              <a:t>, to include most of the elements within a graphics program, such as viewers, lights, and material properties. Second, we focus on objects that exist even after their images have been drawn and even if we never display them. </a:t>
            </a:r>
          </a:p>
          <a:p>
            <a:endParaRPr lang="en-US" dirty="0"/>
          </a:p>
          <a:p>
            <a:r>
              <a:rPr lang="en-US" dirty="0"/>
              <a:t>We have already seen that we </a:t>
            </a:r>
            <a:r>
              <a:rPr lang="en-US" b="1" dirty="0"/>
              <a:t>can create such objects using display lists </a:t>
            </a:r>
            <a:r>
              <a:rPr lang="en-US" dirty="0"/>
              <a:t>as in Chapter 3. </a:t>
            </a:r>
          </a:p>
          <a:p>
            <a:endParaRPr lang="en-US" dirty="0"/>
          </a:p>
          <a:p>
            <a:r>
              <a:rPr lang="en-US" dirty="0"/>
              <a:t>Here we investigate other approaches, such as the use of </a:t>
            </a:r>
            <a:r>
              <a:rPr lang="en-US" b="1" dirty="0"/>
              <a:t>classes in C++ </a:t>
            </a:r>
            <a:r>
              <a:rPr lang="en-US" dirty="0"/>
              <a:t>or </a:t>
            </a:r>
            <a:r>
              <a:rPr lang="en-US" b="1" dirty="0"/>
              <a:t>structures in C</a:t>
            </a:r>
            <a:r>
              <a:rPr lang="en-US" dirty="0"/>
              <a:t>. Although the OpenGL API does not support this approach directly, we do not have to abandon OpenGL. </a:t>
            </a:r>
          </a:p>
          <a:p>
            <a:endParaRPr lang="en-US" dirty="0"/>
          </a:p>
          <a:p>
            <a:r>
              <a:rPr lang="en-US" dirty="0"/>
              <a:t>We still use OpenGL for rendering, and we regard what we </a:t>
            </a:r>
            <a:r>
              <a:rPr lang="en-US" b="1" dirty="0"/>
              <a:t>develop as a software layer on top of OpenGL</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100</a:t>
            </a:fld>
            <a:endParaRPr lang="en-US" altLang="en-US"/>
          </a:p>
        </p:txBody>
      </p:sp>
    </p:spTree>
    <p:extLst>
      <p:ext uri="{BB962C8B-B14F-4D97-AF65-F5344CB8AC3E}">
        <p14:creationId xmlns:p14="http://schemas.microsoft.com/office/powerpoint/2010/main" val="3936406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10.7.1 Methods, Attributes, and Messages Our programs manipulate data. The data may be in many forms, ranging from numbers to strings to the geometric entities that we build in our applications. In traditional imperative programming, the programmer writes code to manipulate the data, usually through functions. The data are passed to a function through the function’s parameters. Data are returned in a similar manner. To manipulate the data sent to it, the function must be aware of how those data are organized. </a:t>
            </a:r>
          </a:p>
          <a:p>
            <a:endParaRPr lang="en-US" dirty="0"/>
          </a:p>
          <a:p>
            <a:r>
              <a:rPr lang="en-US" dirty="0"/>
              <a:t>Consider, for example, </a:t>
            </a:r>
            <a:r>
              <a:rPr lang="en-US" b="1" dirty="0"/>
              <a:t>the cube that we have used in many of our previous examples. We have seen that we can model it in various ways, including with vertex pointers, edge lists, and lists of polygon vertices. </a:t>
            </a:r>
          </a:p>
          <a:p>
            <a:endParaRPr lang="en-US" b="1" dirty="0"/>
          </a:p>
          <a:p>
            <a:r>
              <a:rPr lang="en-US" dirty="0"/>
              <a:t>The application programmer would write </a:t>
            </a:r>
            <a:r>
              <a:rPr lang="en-US" b="1" dirty="0"/>
              <a:t>a function that would take as its inputs a pointer to the cube’s data and the parameters of the transformation</a:t>
            </a:r>
            <a:r>
              <a:rPr lang="en-US" dirty="0"/>
              <a:t>. It would then manipulate the data for the cube and return control to the application program (perhaps also returning some values).</a:t>
            </a:r>
            <a:endParaRPr lang="en-US" b="1"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101</a:t>
            </a:fld>
            <a:endParaRPr lang="en-US" altLang="en-US"/>
          </a:p>
        </p:txBody>
      </p:sp>
    </p:spTree>
    <p:extLst>
      <p:ext uri="{BB962C8B-B14F-4D97-AF65-F5344CB8AC3E}">
        <p14:creationId xmlns:p14="http://schemas.microsoft.com/office/powerpoint/2010/main" val="3910312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 GRAPHICAL OBJECTS Although we have introduced multiple graphics paradigms, our </a:t>
            </a:r>
            <a:r>
              <a:rPr lang="en-US" b="1" dirty="0"/>
              <a:t>development has been heavily based on a pipeline implementation of the synthetic-camera model. </a:t>
            </a:r>
            <a:r>
              <a:rPr lang="en-US" dirty="0"/>
              <a:t>We made this choice because we want to support interactive three-dimensional applications with currently available hardware and software. Consequently, we have emphasized </a:t>
            </a:r>
            <a:r>
              <a:rPr lang="en-US" b="1" dirty="0"/>
              <a:t>immediate-mode graphics where primitives are rendered to the screen when the code defining them is executed in an application program.</a:t>
            </a:r>
            <a:r>
              <a:rPr lang="en-US" b="0" dirty="0"/>
              <a:t> Once primitives are rendered, they leave no trace other than their images on the screen and the contents of the frame buffer.</a:t>
            </a:r>
            <a:r>
              <a:rPr lang="en-US" dirty="0"/>
              <a:t> Any changes in attributes or positioning require that we re-execute code in the application program. In addition, our desire to present the basics of implementation has led us to develop graphics in a manner that was never far from the details of the implementation. For all its benefits, this approach has not let us exploit many high-level alternatives to developing graphical applications. </a:t>
            </a:r>
          </a:p>
          <a:p>
            <a:endParaRPr lang="en-US" dirty="0"/>
          </a:p>
          <a:p>
            <a:r>
              <a:rPr lang="en-US" dirty="0"/>
              <a:t>Now we move to a higher level of abstraction and introduce two major concepts. </a:t>
            </a:r>
          </a:p>
          <a:p>
            <a:endParaRPr lang="en-US" dirty="0"/>
          </a:p>
          <a:p>
            <a:r>
              <a:rPr lang="en-US" dirty="0"/>
              <a:t>First, we </a:t>
            </a:r>
            <a:r>
              <a:rPr lang="en-US" b="1" dirty="0"/>
              <a:t>expand our notion of objects from geometric objects</a:t>
            </a:r>
            <a:r>
              <a:rPr lang="en-US" dirty="0"/>
              <a:t>, such as polygons and vectors, to include most of the elements within a graphics program, such as viewers, lights, and material properties. </a:t>
            </a:r>
          </a:p>
          <a:p>
            <a:endParaRPr lang="en-US" dirty="0"/>
          </a:p>
          <a:p>
            <a:r>
              <a:rPr lang="en-US" dirty="0"/>
              <a:t>Second, we </a:t>
            </a:r>
            <a:r>
              <a:rPr lang="en-US" b="1" dirty="0"/>
              <a:t>focus on objects that exist even after their images have been drawn and even if we never display them</a:t>
            </a:r>
            <a:r>
              <a:rPr lang="en-US" dirty="0"/>
              <a:t>. We have already seen that we can create such objects using </a:t>
            </a:r>
            <a:r>
              <a:rPr lang="en-US" b="1" dirty="0"/>
              <a:t>display lists </a:t>
            </a:r>
            <a:r>
              <a:rPr lang="en-US" dirty="0"/>
              <a:t>as in Chapter 3. </a:t>
            </a:r>
          </a:p>
          <a:p>
            <a:endParaRPr lang="en-US" dirty="0"/>
          </a:p>
          <a:p>
            <a:r>
              <a:rPr lang="en-US" dirty="0"/>
              <a:t>Here we investigate other approaches, such as the use of classes in C++ or structures in C. Although the OpenGL API does not support this approach directly, we do not have to abandon OpenGL. We still use OpenGL for rendering, and we regard what we develop as a </a:t>
            </a:r>
            <a:r>
              <a:rPr lang="en-US" b="1" dirty="0"/>
              <a:t>software layer on top of OpenGL.</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a:t>
            </a:fld>
            <a:endParaRPr lang="en-US" altLang="en-US"/>
          </a:p>
        </p:txBody>
      </p:sp>
    </p:spTree>
    <p:extLst>
      <p:ext uri="{BB962C8B-B14F-4D97-AF65-F5344CB8AC3E}">
        <p14:creationId xmlns:p14="http://schemas.microsoft.com/office/powerpoint/2010/main" val="2590102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programmer may care little about which model is used and may prefer to </a:t>
            </a:r>
            <a:r>
              <a:rPr lang="en-US" b="1" dirty="0"/>
              <a:t>regard the cube as an atomic entity or an object</a:t>
            </a:r>
            <a:r>
              <a:rPr lang="en-US" dirty="0"/>
              <a:t>. </a:t>
            </a:r>
          </a:p>
          <a:p>
            <a:endParaRPr lang="en-US" dirty="0"/>
          </a:p>
          <a:p>
            <a:r>
              <a:rPr lang="en-US" dirty="0"/>
              <a:t>In addition, she may care little about the details of how the cube is rendered to the screen: which shading model or which polygon-fill algorithm is used. She can assume that the cube “knows how to render itself” and that conceptually the </a:t>
            </a:r>
            <a:r>
              <a:rPr lang="en-US" b="1" dirty="0"/>
              <a:t>rendering algorithm is tied to the object itself</a:t>
            </a:r>
            <a:r>
              <a:rPr lang="en-US" dirty="0"/>
              <a:t>. </a:t>
            </a:r>
          </a:p>
          <a:p>
            <a:endParaRPr lang="en-US" dirty="0"/>
          </a:p>
          <a:p>
            <a:r>
              <a:rPr lang="en-US" dirty="0"/>
              <a:t>In some ways, OpenGL supports this view by using the </a:t>
            </a:r>
            <a:r>
              <a:rPr lang="en-US" b="1" dirty="0"/>
              <a:t>state of the graphics system to control rendering</a:t>
            </a:r>
            <a:r>
              <a:rPr lang="en-US" dirty="0"/>
              <a:t>. </a:t>
            </a:r>
          </a:p>
          <a:p>
            <a:endParaRPr lang="en-US" dirty="0"/>
          </a:p>
          <a:p>
            <a:r>
              <a:rPr lang="en-US" dirty="0"/>
              <a:t>For example, </a:t>
            </a:r>
            <a:r>
              <a:rPr lang="en-US" b="1" dirty="0"/>
              <a:t>the color of the cube</a:t>
            </a:r>
            <a:r>
              <a:rPr lang="en-US" dirty="0"/>
              <a:t>, </a:t>
            </a:r>
            <a:r>
              <a:rPr lang="en-US" b="1" dirty="0"/>
              <a:t>its orientation</a:t>
            </a:r>
            <a:r>
              <a:rPr lang="en-US" dirty="0"/>
              <a:t>, and </a:t>
            </a:r>
            <a:r>
              <a:rPr lang="en-US" b="1" dirty="0"/>
              <a:t>the lights that are applied to its surfaces </a:t>
            </a:r>
            <a:r>
              <a:rPr lang="en-US" dirty="0"/>
              <a:t>can all be part of the </a:t>
            </a:r>
            <a:r>
              <a:rPr lang="en-US" b="1" dirty="0"/>
              <a:t>state of the graphics system </a:t>
            </a:r>
            <a:r>
              <a:rPr lang="en-US" dirty="0"/>
              <a:t>and may </a:t>
            </a:r>
            <a:r>
              <a:rPr lang="en-US" b="1" dirty="0"/>
              <a:t>not depend on how the cube is modeled.</a:t>
            </a:r>
          </a:p>
          <a:p>
            <a:endParaRPr lang="en-US" dirty="0"/>
          </a:p>
          <a:p>
            <a:r>
              <a:rPr lang="en-US" dirty="0"/>
              <a:t>Recent trends within the software community indicate that we can </a:t>
            </a:r>
            <a:r>
              <a:rPr lang="en-US" b="1" dirty="0"/>
              <a:t>combine our pipeline orientation with an object orientation </a:t>
            </a:r>
            <a:r>
              <a:rPr lang="en-US" dirty="0"/>
              <a:t>to build even more expressive and high-performance graphics systems.</a:t>
            </a:r>
          </a:p>
          <a:p>
            <a:endParaRPr lang="en-US" dirty="0"/>
          </a:p>
          <a:p>
            <a:r>
              <a:rPr lang="en-US" b="1" dirty="0"/>
              <a:t>objects as modules </a:t>
            </a:r>
            <a:r>
              <a:rPr lang="en-US" dirty="0"/>
              <a:t>with which we build programs. These modules include the </a:t>
            </a:r>
            <a:r>
              <a:rPr lang="en-US" b="1" dirty="0"/>
              <a:t>data</a:t>
            </a:r>
            <a:r>
              <a:rPr lang="en-US" dirty="0"/>
              <a:t> that define the module, </a:t>
            </a:r>
            <a:r>
              <a:rPr lang="en-US" b="1" dirty="0"/>
              <a:t>such as the vertices for our cube</a:t>
            </a:r>
            <a:r>
              <a:rPr lang="en-US" dirty="0"/>
              <a:t>, properties of the module (attributes), and the </a:t>
            </a:r>
            <a:r>
              <a:rPr lang="en-US" b="1" dirty="0"/>
              <a:t>functions (methods) </a:t>
            </a:r>
            <a:r>
              <a:rPr lang="en-US" dirty="0"/>
              <a:t>that manipulate the module and its attributes. We send </a:t>
            </a:r>
            <a:r>
              <a:rPr lang="en-US" b="1" dirty="0"/>
              <a:t>messages </a:t>
            </a:r>
            <a:r>
              <a:rPr lang="en-US" dirty="0"/>
              <a:t>to </a:t>
            </a:r>
            <a:r>
              <a:rPr lang="en-US" b="1" dirty="0"/>
              <a:t>objects</a:t>
            </a:r>
            <a:r>
              <a:rPr lang="en-US" dirty="0"/>
              <a:t> to invoke a </a:t>
            </a:r>
            <a:r>
              <a:rPr lang="en-US" b="1" dirty="0"/>
              <a:t>method</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102</a:t>
            </a:fld>
            <a:endParaRPr lang="en-US" altLang="en-US"/>
          </a:p>
        </p:txBody>
      </p:sp>
    </p:spTree>
    <p:extLst>
      <p:ext uri="{BB962C8B-B14F-4D97-AF65-F5344CB8AC3E}">
        <p14:creationId xmlns:p14="http://schemas.microsoft.com/office/powerpoint/2010/main" val="1889707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10.7.2 A Cube Object </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103</a:t>
            </a:fld>
            <a:endParaRPr lang="en-US" altLang="en-US"/>
          </a:p>
        </p:txBody>
      </p:sp>
    </p:spTree>
    <p:extLst>
      <p:ext uri="{BB962C8B-B14F-4D97-AF65-F5344CB8AC3E}">
        <p14:creationId xmlns:p14="http://schemas.microsoft.com/office/powerpoint/2010/main" val="1057571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Suppose that we wish to create a cube object in C that has a color attribute and a homogeneous coordinate transformation associated with it.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C, we could use a </a:t>
            </a:r>
            <a:r>
              <a:rPr lang="en-US" b="1" dirty="0"/>
              <a:t>struct</a:t>
            </a:r>
            <a:r>
              <a:rPr lang="en-US" dirty="0"/>
              <a:t> of the following form: struct cube { float color[3]; float matrix[4][4]; /* implementation goes here */ } The implementation part of the structure contains the information on how a cube is actually represented. Typically, an application programmer does not need this information and needs to change only the color or matrix associated with the cube. Once the struct has been defined, instances of the cube object can be created as are other basic data types: cube a, b; Attributes that are part of the class definition can be changed for each instance of the cube.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Thus, we can </a:t>
            </a:r>
            <a:r>
              <a:rPr lang="en-US" b="1" dirty="0"/>
              <a:t>set the color of cube a to red as follows: </a:t>
            </a:r>
            <a:r>
              <a:rPr lang="en-US" b="1" dirty="0" err="1"/>
              <a:t>a.color</a:t>
            </a:r>
            <a:r>
              <a:rPr lang="en-US" b="1" dirty="0"/>
              <a:t>[0]=1.0; </a:t>
            </a:r>
            <a:r>
              <a:rPr lang="en-US" b="1" dirty="0" err="1"/>
              <a:t>a.color</a:t>
            </a:r>
            <a:r>
              <a:rPr lang="en-US" b="1" dirty="0"/>
              <a:t>[1]=</a:t>
            </a:r>
            <a:r>
              <a:rPr lang="en-US" b="1" dirty="0" err="1"/>
              <a:t>a.color</a:t>
            </a:r>
            <a:r>
              <a:rPr lang="en-US" b="1" dirty="0"/>
              <a:t>[2]=0.0</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should be clear how such a </a:t>
            </a:r>
            <a:r>
              <a:rPr lang="en-US" b="1" dirty="0"/>
              <a:t>struct can be implemented within an OpenGL system</a:t>
            </a:r>
            <a:r>
              <a:rPr lang="en-US" dirty="0"/>
              <a:t>. For example, within the implementation of the cube, we would expect to see a line of code like the following: </a:t>
            </a:r>
            <a:r>
              <a:rPr lang="en-US" b="1" dirty="0"/>
              <a:t>glColor3fv(color); </a:t>
            </a:r>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104</a:t>
            </a:fld>
            <a:endParaRPr lang="en-US" altLang="en-US"/>
          </a:p>
        </p:txBody>
      </p:sp>
    </p:spTree>
    <p:extLst>
      <p:ext uri="{BB962C8B-B14F-4D97-AF65-F5344CB8AC3E}">
        <p14:creationId xmlns:p14="http://schemas.microsoft.com/office/powerpoint/2010/main" val="3433952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Although we have </a:t>
            </a:r>
            <a:r>
              <a:rPr lang="en-US" b="1" dirty="0"/>
              <a:t>created a retained cube object</a:t>
            </a:r>
            <a:r>
              <a:rPr lang="en-US" dirty="0"/>
              <a:t>, we are </a:t>
            </a:r>
            <a:r>
              <a:rPr lang="en-US" b="1" dirty="0"/>
              <a:t>limited in how we can manipulate it or render it. </a:t>
            </a:r>
            <a:r>
              <a:rPr lang="en-US" dirty="0"/>
              <a:t>We could </a:t>
            </a:r>
            <a:r>
              <a:rPr lang="en-US" b="1" dirty="0"/>
              <a:t>write a function that would render the cube through code such as </a:t>
            </a:r>
            <a:r>
              <a:rPr lang="en-US" b="1" dirty="0" err="1"/>
              <a:t>render_cube</a:t>
            </a:r>
            <a:r>
              <a:rPr lang="en-US" b="1" dirty="0"/>
              <a:t>(a); </a:t>
            </a:r>
          </a:p>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105</a:t>
            </a:fld>
            <a:endParaRPr lang="en-US" altLang="en-US"/>
          </a:p>
        </p:txBody>
      </p:sp>
    </p:spTree>
    <p:extLst>
      <p:ext uri="{BB962C8B-B14F-4D97-AF65-F5344CB8AC3E}">
        <p14:creationId xmlns:p14="http://schemas.microsoft.com/office/powerpoint/2010/main" val="3635944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far better if we </a:t>
            </a:r>
            <a:r>
              <a:rPr lang="en-US" b="1" dirty="0"/>
              <a:t>include more information in the implementation</a:t>
            </a:r>
            <a:r>
              <a:rPr lang="en-US" dirty="0"/>
              <a:t>. </a:t>
            </a:r>
          </a:p>
          <a:p>
            <a:endParaRPr lang="en-US" dirty="0"/>
          </a:p>
          <a:p>
            <a:r>
              <a:rPr lang="en-US" dirty="0"/>
              <a:t>Of particular interest is information that might help in the rendering. </a:t>
            </a:r>
          </a:p>
          <a:p>
            <a:endParaRPr lang="en-US" dirty="0"/>
          </a:p>
          <a:p>
            <a:r>
              <a:rPr lang="en-US" dirty="0"/>
              <a:t>Thus, </a:t>
            </a:r>
            <a:r>
              <a:rPr lang="en-US" b="1" dirty="0"/>
              <a:t>whereas OpenGL will do hidden-surface removal correctly through the </a:t>
            </a:r>
            <a:r>
              <a:rPr lang="en-US" b="1" dirty="0" err="1"/>
              <a:t>z-buffer</a:t>
            </a:r>
            <a:r>
              <a:rPr lang="en-US" b="1" dirty="0"/>
              <a:t> algorithm</a:t>
            </a:r>
            <a:r>
              <a:rPr lang="en-US" dirty="0"/>
              <a:t>, we can often </a:t>
            </a:r>
            <a:r>
              <a:rPr lang="en-US" b="1" dirty="0"/>
              <a:t>do much better by eliminating objects earlier through a separate visibility test</a:t>
            </a:r>
            <a:r>
              <a:rPr lang="en-US" dirty="0"/>
              <a:t>, as we will discuss in Section 10.10. </a:t>
            </a:r>
          </a:p>
          <a:p>
            <a:endParaRPr lang="en-US" dirty="0"/>
          </a:p>
          <a:p>
            <a:r>
              <a:rPr lang="en-US" dirty="0"/>
              <a:t>To support this functionality, we might </a:t>
            </a:r>
            <a:r>
              <a:rPr lang="en-US" b="1" dirty="0"/>
              <a:t>want to include information that determines a bounding volume for the object</a:t>
            </a:r>
            <a:r>
              <a:rPr lang="en-US" dirty="0"/>
              <a:t>. For example, we can include the </a:t>
            </a:r>
            <a:r>
              <a:rPr lang="en-US" b="1" dirty="0"/>
              <a:t>axis-aligned bounding box for objects within the private part of the code</a:t>
            </a:r>
            <a:r>
              <a:rPr lang="en-US" dirty="0"/>
              <a:t>. </a:t>
            </a:r>
          </a:p>
          <a:p>
            <a:endParaRPr lang="en-US" dirty="0"/>
          </a:p>
          <a:p>
            <a:r>
              <a:rPr lang="en-US" dirty="0"/>
              <a:t>For </a:t>
            </a:r>
            <a:r>
              <a:rPr lang="en-US" b="1" dirty="0"/>
              <a:t>polygonal objects, we need simply save the minimum and maximum of the x, y, and z of the vertices (after they have been transformed by any transformation matrix stored with the object)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107</a:t>
            </a:fld>
            <a:endParaRPr lang="en-US" altLang="en-US"/>
          </a:p>
        </p:txBody>
      </p:sp>
    </p:spTree>
    <p:extLst>
      <p:ext uri="{BB962C8B-B14F-4D97-AF65-F5344CB8AC3E}">
        <p14:creationId xmlns:p14="http://schemas.microsoft.com/office/powerpoint/2010/main" val="8226025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10.7.5 Geometric Objects </a:t>
            </a:r>
          </a:p>
          <a:p>
            <a:endParaRPr lang="en-US" dirty="0"/>
          </a:p>
          <a:p>
            <a:r>
              <a:rPr lang="en-US" dirty="0"/>
              <a:t>Suppose that we now want to build an </a:t>
            </a:r>
            <a:r>
              <a:rPr lang="en-US" b="1" dirty="0"/>
              <a:t>object-oriented graphics system</a:t>
            </a:r>
            <a:r>
              <a:rPr lang="en-US" dirty="0"/>
              <a:t>. What objects should we include? </a:t>
            </a:r>
          </a:p>
          <a:p>
            <a:endParaRPr lang="en-US" dirty="0"/>
          </a:p>
          <a:p>
            <a:r>
              <a:rPr lang="en-US" dirty="0"/>
              <a:t>Although it is clear that we want to have objects such as </a:t>
            </a:r>
            <a:r>
              <a:rPr lang="en-US" b="1" dirty="0"/>
              <a:t>points</a:t>
            </a:r>
            <a:r>
              <a:rPr lang="en-US" dirty="0"/>
              <a:t>, </a:t>
            </a:r>
            <a:r>
              <a:rPr lang="en-US" b="1" dirty="0"/>
              <a:t>vectors</a:t>
            </a:r>
            <a:r>
              <a:rPr lang="en-US" dirty="0"/>
              <a:t>, </a:t>
            </a:r>
            <a:r>
              <a:rPr lang="en-US" b="1" dirty="0"/>
              <a:t>polygons</a:t>
            </a:r>
            <a:r>
              <a:rPr lang="en-US" dirty="0"/>
              <a:t>, </a:t>
            </a:r>
            <a:r>
              <a:rPr lang="en-US" b="1" dirty="0"/>
              <a:t>rectangles</a:t>
            </a:r>
            <a:r>
              <a:rPr lang="en-US" dirty="0"/>
              <a:t>, and </a:t>
            </a:r>
            <a:r>
              <a:rPr lang="en-US" b="1" dirty="0"/>
              <a:t>triangles</a:t>
            </a:r>
            <a:r>
              <a:rPr lang="en-US" dirty="0"/>
              <a:t> (possibly using subclasses), it is less clear how </a:t>
            </a:r>
            <a:r>
              <a:rPr lang="en-US" b="1" dirty="0"/>
              <a:t>we should deal with attributes, light sources, and viewers</a:t>
            </a:r>
            <a:r>
              <a:rPr lang="en-US" dirty="0"/>
              <a:t>. </a:t>
            </a:r>
          </a:p>
          <a:p>
            <a:endParaRPr lang="en-US" dirty="0"/>
          </a:p>
          <a:p>
            <a:r>
              <a:rPr lang="en-US" dirty="0"/>
              <a:t>For example, </a:t>
            </a:r>
            <a:r>
              <a:rPr lang="en-US" b="1" dirty="0"/>
              <a:t>should a material property be associated with an object such as a cube, or is it a separate object</a:t>
            </a:r>
            <a:r>
              <a:rPr lang="en-US" dirty="0"/>
              <a:t>? The answer can be either or both. We could create a </a:t>
            </a:r>
            <a:r>
              <a:rPr lang="en-US" b="1" dirty="0"/>
              <a:t>cube class </a:t>
            </a:r>
            <a:r>
              <a:rPr lang="en-US" dirty="0"/>
              <a:t>in which there is a member for each of </a:t>
            </a:r>
            <a:r>
              <a:rPr lang="en-US" b="1" dirty="0"/>
              <a:t>the ambient, diffuse, and specular material properties </a:t>
            </a:r>
            <a:r>
              <a:rPr lang="en-US" dirty="0"/>
              <a:t>that we introduced with the Phong model in Chapter 6. We could also define </a:t>
            </a:r>
            <a:r>
              <a:rPr lang="en-US" b="1" dirty="0"/>
              <a:t>a material class </a:t>
            </a:r>
            <a:r>
              <a:rPr lang="en-US" dirty="0"/>
              <a:t>using code such as the following:</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108</a:t>
            </a:fld>
            <a:endParaRPr lang="en-US" altLang="en-US"/>
          </a:p>
        </p:txBody>
      </p:sp>
    </p:spTree>
    <p:extLst>
      <p:ext uri="{BB962C8B-B14F-4D97-AF65-F5344CB8AC3E}">
        <p14:creationId xmlns:p14="http://schemas.microsoft.com/office/powerpoint/2010/main" val="1015933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Light sources are geometric objects</a:t>
            </a:r>
            <a:r>
              <a:rPr lang="en-US" dirty="0"/>
              <a:t>—they have </a:t>
            </a:r>
            <a:r>
              <a:rPr lang="en-US" b="1" dirty="0"/>
              <a:t>position</a:t>
            </a:r>
            <a:r>
              <a:rPr lang="en-US" dirty="0"/>
              <a:t> and </a:t>
            </a:r>
            <a:r>
              <a:rPr lang="en-US" b="1" dirty="0"/>
              <a:t>orientation</a:t>
            </a:r>
            <a:r>
              <a:rPr lang="en-US" dirty="0"/>
              <a:t> among their features—and we can easily add a </a:t>
            </a:r>
            <a:r>
              <a:rPr lang="en-US" b="1" dirty="0"/>
              <a:t>light source object</a:t>
            </a:r>
            <a:r>
              <a:rPr lang="en-US" dirty="0"/>
              <a:t>: </a:t>
            </a:r>
          </a:p>
          <a:p>
            <a:endParaRPr lang="en-US" dirty="0"/>
          </a:p>
          <a:p>
            <a:r>
              <a:rPr lang="en-US" dirty="0"/>
              <a:t>class light { </a:t>
            </a:r>
          </a:p>
          <a:p>
            <a:r>
              <a:rPr lang="en-US" dirty="0"/>
              <a:t>       public: </a:t>
            </a:r>
          </a:p>
          <a:p>
            <a:r>
              <a:rPr lang="en-US" dirty="0"/>
              <a:t>              </a:t>
            </a:r>
            <a:r>
              <a:rPr lang="en-US" dirty="0" err="1"/>
              <a:t>boolean</a:t>
            </a:r>
            <a:r>
              <a:rPr lang="en-US" dirty="0"/>
              <a:t> type; </a:t>
            </a:r>
          </a:p>
          <a:p>
            <a:r>
              <a:rPr lang="en-US" dirty="0"/>
              <a:t>              </a:t>
            </a:r>
            <a:r>
              <a:rPr lang="en-US" dirty="0" err="1"/>
              <a:t>boolean</a:t>
            </a:r>
            <a:r>
              <a:rPr lang="en-US" dirty="0"/>
              <a:t> near; </a:t>
            </a:r>
          </a:p>
          <a:p>
            <a:r>
              <a:rPr lang="en-US" dirty="0"/>
              <a:t>              float position[3]; </a:t>
            </a:r>
          </a:p>
          <a:p>
            <a:r>
              <a:rPr lang="en-US" dirty="0"/>
              <a:t>              float orientation[3]; </a:t>
            </a:r>
          </a:p>
          <a:p>
            <a:r>
              <a:rPr lang="en-US" dirty="0"/>
              <a:t>              float specular[3]; </a:t>
            </a:r>
          </a:p>
          <a:p>
            <a:r>
              <a:rPr lang="en-US" dirty="0"/>
              <a:t>              float diffuse[3]; </a:t>
            </a:r>
          </a:p>
          <a:p>
            <a:r>
              <a:rPr lang="en-US" dirty="0"/>
              <a:t>              float ambient[3];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110</a:t>
            </a:fld>
            <a:endParaRPr lang="en-US" altLang="en-US"/>
          </a:p>
        </p:txBody>
      </p:sp>
    </p:spTree>
    <p:extLst>
      <p:ext uri="{BB962C8B-B14F-4D97-AF65-F5344CB8AC3E}">
        <p14:creationId xmlns:p14="http://schemas.microsoft.com/office/powerpoint/2010/main" val="5237057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a:t>
            </a:r>
            <a:r>
              <a:rPr lang="en-US" b="1" dirty="0"/>
              <a:t>built up a collection of geometric objects</a:t>
            </a:r>
            <a:r>
              <a:rPr lang="en-US" dirty="0"/>
              <a:t>, we can use it to describe a </a:t>
            </a:r>
            <a:r>
              <a:rPr lang="en-US" b="1" dirty="0"/>
              <a:t>scene</a:t>
            </a:r>
            <a:r>
              <a:rPr lang="en-US" dirty="0"/>
              <a:t>. </a:t>
            </a:r>
          </a:p>
          <a:p>
            <a:endParaRPr lang="en-US" dirty="0"/>
          </a:p>
          <a:p>
            <a:r>
              <a:rPr lang="en-US" dirty="0"/>
              <a:t>To take advantage of the </a:t>
            </a:r>
            <a:r>
              <a:rPr lang="en-US" b="1" dirty="0"/>
              <a:t>hierarchical relationships </a:t>
            </a:r>
            <a:r>
              <a:rPr lang="en-US" dirty="0"/>
              <a:t>that we have introduced, we develop a </a:t>
            </a:r>
            <a:r>
              <a:rPr lang="en-US" b="1" dirty="0"/>
              <a:t>new tree structure called a scene graph</a:t>
            </a:r>
            <a:r>
              <a:rPr lang="en-US" dirty="0"/>
              <a:t>.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111</a:t>
            </a:fld>
            <a:endParaRPr lang="en-US" altLang="en-US"/>
          </a:p>
        </p:txBody>
      </p:sp>
    </p:spTree>
    <p:extLst>
      <p:ext uri="{BB962C8B-B14F-4D97-AF65-F5344CB8AC3E}">
        <p14:creationId xmlns:p14="http://schemas.microsoft.com/office/powerpoint/2010/main" val="14542597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10.8 SCENE GRAPHS </a:t>
            </a:r>
          </a:p>
          <a:p>
            <a:endParaRPr lang="en-US" dirty="0"/>
          </a:p>
          <a:p>
            <a:r>
              <a:rPr lang="en-US" dirty="0"/>
              <a:t>If we think about </a:t>
            </a:r>
            <a:r>
              <a:rPr lang="en-US" b="1" dirty="0"/>
              <a:t>what goes into describing a scene</a:t>
            </a:r>
            <a:r>
              <a:rPr lang="en-US" dirty="0"/>
              <a:t>, we can see that in addition to our </a:t>
            </a:r>
            <a:r>
              <a:rPr lang="en-US" b="1" dirty="0"/>
              <a:t>graphical primitives </a:t>
            </a:r>
            <a:r>
              <a:rPr lang="en-US" dirty="0"/>
              <a:t>and </a:t>
            </a:r>
            <a:r>
              <a:rPr lang="en-US" b="1" dirty="0"/>
              <a:t>geometric objects derived from these primitives,</a:t>
            </a:r>
            <a:r>
              <a:rPr lang="en-US" dirty="0"/>
              <a:t> we have </a:t>
            </a:r>
            <a:r>
              <a:rPr lang="en-US" b="1" dirty="0"/>
              <a:t>other objects</a:t>
            </a:r>
            <a:r>
              <a:rPr lang="en-US" dirty="0"/>
              <a:t>, such as </a:t>
            </a:r>
            <a:r>
              <a:rPr lang="en-US" b="1" dirty="0"/>
              <a:t>lights</a:t>
            </a:r>
            <a:r>
              <a:rPr lang="en-US" dirty="0"/>
              <a:t> and a </a:t>
            </a:r>
            <a:r>
              <a:rPr lang="en-US" b="1" dirty="0"/>
              <a:t>camera</a:t>
            </a:r>
            <a:r>
              <a:rPr lang="en-US" dirty="0"/>
              <a:t>. </a:t>
            </a:r>
          </a:p>
          <a:p>
            <a:endParaRPr lang="en-US" dirty="0"/>
          </a:p>
          <a:p>
            <a:r>
              <a:rPr lang="en-US" b="1" dirty="0"/>
              <a:t>These objects may also be defined by vertices and vectors and may have attributes, such as color</a:t>
            </a:r>
            <a:r>
              <a:rPr lang="en-US" dirty="0"/>
              <a:t>, that are similar to the </a:t>
            </a:r>
            <a:r>
              <a:rPr lang="en-US" b="1" dirty="0"/>
              <a:t>attributes</a:t>
            </a:r>
            <a:r>
              <a:rPr lang="en-US" dirty="0"/>
              <a:t> associated with </a:t>
            </a:r>
            <a:r>
              <a:rPr lang="en-US" b="1" dirty="0"/>
              <a:t>geometric primitives</a:t>
            </a:r>
            <a:r>
              <a:rPr lang="en-US" dirty="0"/>
              <a:t>. </a:t>
            </a:r>
          </a:p>
          <a:p>
            <a:endParaRPr lang="en-US" dirty="0"/>
          </a:p>
          <a:p>
            <a:r>
              <a:rPr lang="en-US" dirty="0"/>
              <a:t>It is </a:t>
            </a:r>
            <a:r>
              <a:rPr lang="en-US" b="1" dirty="0"/>
              <a:t>the totality of these objects that describes a scene, and there may be hierarchical relationships among these objects</a:t>
            </a:r>
            <a:r>
              <a:rPr lang="en-US" dirty="0"/>
              <a:t>. </a:t>
            </a:r>
          </a:p>
          <a:p>
            <a:endParaRPr lang="en-US" dirty="0"/>
          </a:p>
          <a:p>
            <a:r>
              <a:rPr lang="en-US" dirty="0"/>
              <a:t>For example, when a </a:t>
            </a:r>
            <a:r>
              <a:rPr lang="en-US" b="1" dirty="0"/>
              <a:t>primitive is defined in a program</a:t>
            </a:r>
            <a:r>
              <a:rPr lang="en-US" dirty="0"/>
              <a:t>, the </a:t>
            </a:r>
            <a:r>
              <a:rPr lang="en-US" b="1" dirty="0"/>
              <a:t>camera parameters that exist at that time are used to form the image</a:t>
            </a:r>
            <a:r>
              <a:rPr lang="en-US" dirty="0"/>
              <a:t>. If we </a:t>
            </a:r>
            <a:r>
              <a:rPr lang="en-US" b="1" dirty="0"/>
              <a:t>alter the camera lens between the definition of two geometric objects</a:t>
            </a:r>
            <a:r>
              <a:rPr lang="en-US" dirty="0"/>
              <a:t>, we may </a:t>
            </a:r>
            <a:r>
              <a:rPr lang="en-US" b="1" dirty="0"/>
              <a:t>produce an image in which each object is viewed differently. </a:t>
            </a:r>
            <a:r>
              <a:rPr lang="en-US" dirty="0"/>
              <a:t>Although we cannot create such an image with a real camera, the example points out the power of our graphics systems. </a:t>
            </a:r>
          </a:p>
          <a:p>
            <a:endParaRPr lang="en-US" dirty="0"/>
          </a:p>
          <a:p>
            <a:r>
              <a:rPr lang="en-US" dirty="0"/>
              <a:t>We can extend our </a:t>
            </a:r>
            <a:r>
              <a:rPr lang="en-US" b="1" dirty="0"/>
              <a:t>use of tree data structures to describe these relationships among geometric objects, cameras, lights, and attributes</a:t>
            </a:r>
            <a:r>
              <a:rPr lang="en-US" dirty="0"/>
              <a: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112</a:t>
            </a:fld>
            <a:endParaRPr lang="en-US" altLang="en-US"/>
          </a:p>
        </p:txBody>
      </p:sp>
    </p:spTree>
    <p:extLst>
      <p:ext uri="{BB962C8B-B14F-4D97-AF65-F5344CB8AC3E}">
        <p14:creationId xmlns:p14="http://schemas.microsoft.com/office/powerpoint/2010/main" val="40723529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that we can </a:t>
            </a:r>
            <a:r>
              <a:rPr lang="en-US" b="1" dirty="0"/>
              <a:t>write a graphical application program to traverse a graph</a:t>
            </a:r>
            <a:r>
              <a:rPr lang="en-US" dirty="0"/>
              <a:t>, we can </a:t>
            </a:r>
            <a:r>
              <a:rPr lang="en-US" b="1" dirty="0"/>
              <a:t>expand our notion of the contents of a graph</a:t>
            </a:r>
            <a:r>
              <a:rPr lang="en-US" dirty="0"/>
              <a:t> to describe an entire scene. </a:t>
            </a:r>
          </a:p>
          <a:p>
            <a:endParaRPr lang="en-US" dirty="0"/>
          </a:p>
          <a:p>
            <a:r>
              <a:rPr lang="en-US" dirty="0"/>
              <a:t>One possibility is to use a </a:t>
            </a:r>
            <a:r>
              <a:rPr lang="en-US" b="1" dirty="0"/>
              <a:t>tree data structure and to include various attributes at each node</a:t>
            </a:r>
            <a:r>
              <a:rPr lang="en-US" dirty="0"/>
              <a:t>—in addition to the </a:t>
            </a:r>
            <a:r>
              <a:rPr lang="en-US" b="1" dirty="0"/>
              <a:t>instance matrix and a pointer to the drawing function</a:t>
            </a:r>
            <a:r>
              <a:rPr lang="en-US" dirty="0"/>
              <a:t>. </a:t>
            </a:r>
          </a:p>
          <a:p>
            <a:endParaRPr lang="en-US" dirty="0"/>
          </a:p>
          <a:p>
            <a:r>
              <a:rPr lang="en-US" dirty="0"/>
              <a:t>Another possibility is to allow </a:t>
            </a:r>
            <a:r>
              <a:rPr lang="en-US" b="1" dirty="0"/>
              <a:t>new types of nodes</a:t>
            </a:r>
            <a:r>
              <a:rPr lang="en-US" dirty="0"/>
              <a:t>, such as </a:t>
            </a:r>
            <a:r>
              <a:rPr lang="en-US" b="1" dirty="0"/>
              <a:t>attribute-definition nodes and matrix-transformation nodes</a:t>
            </a:r>
            <a:r>
              <a:rPr lang="en-US" dirty="0"/>
              <a:t>. </a:t>
            </a:r>
          </a:p>
          <a:p>
            <a:endParaRPr lang="en-US" dirty="0"/>
          </a:p>
          <a:p>
            <a:r>
              <a:rPr lang="en-US" dirty="0"/>
              <a:t>Consider the tree in Figure 10.18. Here we have set up </a:t>
            </a:r>
            <a:r>
              <a:rPr lang="en-US" b="1" dirty="0"/>
              <a:t>individual nodes for the colors </a:t>
            </a:r>
            <a:r>
              <a:rPr lang="en-US" dirty="0"/>
              <a:t>and </a:t>
            </a:r>
            <a:r>
              <a:rPr lang="en-US" b="1" dirty="0"/>
              <a:t>for the model-view matrices</a:t>
            </a:r>
            <a:r>
              <a:rPr lang="en-US" dirty="0"/>
              <a:t>. </a:t>
            </a:r>
          </a:p>
          <a:p>
            <a:endParaRPr lang="en-US" dirty="0"/>
          </a:p>
          <a:p>
            <a:r>
              <a:rPr lang="en-US" b="1" dirty="0"/>
              <a:t>The place where there are branches at the top can be considered a special type of node</a:t>
            </a:r>
            <a:r>
              <a:rPr lang="en-US" dirty="0"/>
              <a:t>, a </a:t>
            </a:r>
            <a:r>
              <a:rPr lang="en-US" b="1" dirty="0"/>
              <a:t>group node whose function is to isolate the two children</a:t>
            </a:r>
            <a:r>
              <a:rPr lang="en-US" dirty="0"/>
              <a:t>.</a:t>
            </a:r>
          </a:p>
          <a:p>
            <a:endParaRPr lang="en-US" dirty="0"/>
          </a:p>
          <a:p>
            <a:r>
              <a:rPr lang="en-US" dirty="0"/>
              <a:t>The </a:t>
            </a:r>
            <a:r>
              <a:rPr lang="en-US" b="1" dirty="0"/>
              <a:t>group node allows us to preserve the state that exists at the time that we enter a node and thus isolates the state of the subtree beginning at a group node from the rest of the tree.</a:t>
            </a:r>
            <a:r>
              <a:rPr lang="en-US" dirty="0"/>
              <a:t> Using our </a:t>
            </a:r>
            <a:r>
              <a:rPr lang="en-US" b="1" dirty="0"/>
              <a:t>preorder traversal algorithm</a:t>
            </a:r>
            <a:r>
              <a:rPr lang="en-US" dirty="0"/>
              <a:t>, the corresponding OpenGL code is of the following form:</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113</a:t>
            </a:fld>
            <a:endParaRPr lang="en-US" altLang="en-US"/>
          </a:p>
        </p:txBody>
      </p:sp>
    </p:spTree>
    <p:extLst>
      <p:ext uri="{BB962C8B-B14F-4D97-AF65-F5344CB8AC3E}">
        <p14:creationId xmlns:p14="http://schemas.microsoft.com/office/powerpoint/2010/main" val="1576151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B9351D6D-0E78-13A0-3281-D998B5D572B8}"/>
              </a:ext>
            </a:extLst>
          </p:cNvPr>
          <p:cNvSpPr>
            <a:spLocks noGrp="1" noRot="1" noChangeAspect="1" noTextEdit="1"/>
          </p:cNvSpPr>
          <p:nvPr>
            <p:ph type="sldImg"/>
          </p:nvPr>
        </p:nvSpPr>
        <p:spPr>
          <a:ln/>
        </p:spPr>
      </p:sp>
      <p:sp>
        <p:nvSpPr>
          <p:cNvPr id="116739" name="Notes Placeholder 2">
            <a:extLst>
              <a:ext uri="{FF2B5EF4-FFF2-40B4-BE49-F238E27FC236}">
                <a16:creationId xmlns:a16="http://schemas.microsoft.com/office/drawing/2014/main" id="{B4846006-BAD6-5353-2D22-FF764D4AFB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116740" name="Slide Number Placeholder 3">
            <a:extLst>
              <a:ext uri="{FF2B5EF4-FFF2-40B4-BE49-F238E27FC236}">
                <a16:creationId xmlns:a16="http://schemas.microsoft.com/office/drawing/2014/main" id="{517C5973-1D41-E19F-763A-403ACFEBCB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Times New Roman" panose="02020603050405020304" pitchFamily="18" charset="0"/>
                <a:ea typeface="ＭＳ Ｐゴシック" panose="020B0600070205080204" pitchFamily="34" charset="-128"/>
              </a:defRPr>
            </a:lvl1pPr>
            <a:lvl2pPr marL="742950" indent="-285750" defTabSz="966788">
              <a:defRPr sz="2400" b="1">
                <a:solidFill>
                  <a:schemeClr val="tx1"/>
                </a:solidFill>
                <a:latin typeface="Times New Roman" panose="02020603050405020304" pitchFamily="18" charset="0"/>
                <a:ea typeface="ＭＳ Ｐゴシック" panose="020B0600070205080204" pitchFamily="34" charset="-128"/>
              </a:defRPr>
            </a:lvl2pPr>
            <a:lvl3pPr marL="1143000" indent="-228600" defTabSz="966788">
              <a:defRPr sz="2400" b="1">
                <a:solidFill>
                  <a:schemeClr val="tx1"/>
                </a:solidFill>
                <a:latin typeface="Times New Roman" panose="02020603050405020304" pitchFamily="18" charset="0"/>
                <a:ea typeface="ＭＳ Ｐゴシック" panose="020B0600070205080204" pitchFamily="34" charset="-128"/>
              </a:defRPr>
            </a:lvl3pPr>
            <a:lvl4pPr marL="1600200" indent="-228600" defTabSz="966788">
              <a:defRPr sz="2400" b="1">
                <a:solidFill>
                  <a:schemeClr val="tx1"/>
                </a:solidFill>
                <a:latin typeface="Times New Roman" panose="02020603050405020304" pitchFamily="18" charset="0"/>
                <a:ea typeface="ＭＳ Ｐゴシック" panose="020B0600070205080204" pitchFamily="34" charset="-128"/>
              </a:defRPr>
            </a:lvl4pPr>
            <a:lvl5pPr marL="2057400" indent="-228600" defTabSz="966788">
              <a:defRPr sz="2400" b="1">
                <a:solidFill>
                  <a:schemeClr val="tx1"/>
                </a:solidFill>
                <a:latin typeface="Times New Roman" panose="02020603050405020304" pitchFamily="18"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fld id="{5C7CC7B3-6959-4D0E-8180-9F666D75AF5E}" type="slidenum">
              <a:rPr lang="en-US" altLang="en-US" sz="1300" b="0"/>
              <a:pPr/>
              <a:t>12</a:t>
            </a:fld>
            <a:endParaRPr lang="en-US" altLang="en-US" sz="1300" b="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group node </a:t>
            </a:r>
            <a:r>
              <a:rPr lang="en-US" dirty="0"/>
              <a:t>allows us to </a:t>
            </a:r>
            <a:r>
              <a:rPr lang="en-US" b="1" dirty="0"/>
              <a:t>preserve the state that exists at the time that we enter a node and thus isolates the state of the subtree beginning at a group node from the rest of the tree</a:t>
            </a:r>
            <a:r>
              <a:rPr lang="en-US" dirty="0"/>
              <a:t>. </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114</a:t>
            </a:fld>
            <a:endParaRPr lang="en-US" altLang="en-US"/>
          </a:p>
        </p:txBody>
      </p:sp>
    </p:spTree>
    <p:extLst>
      <p:ext uri="{BB962C8B-B14F-4D97-AF65-F5344CB8AC3E}">
        <p14:creationId xmlns:p14="http://schemas.microsoft.com/office/powerpoint/2010/main" val="16562805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10.9 A SIMPLE SCENE GRAPH API</a:t>
            </a:r>
          </a:p>
          <a:p>
            <a:endParaRPr lang="en-US" dirty="0"/>
          </a:p>
          <a:p>
            <a:r>
              <a:rPr lang="en-US" dirty="0"/>
              <a:t>Although there are a few </a:t>
            </a:r>
            <a:r>
              <a:rPr lang="en-US" b="1" dirty="0"/>
              <a:t>standard scene graph APIs </a:t>
            </a:r>
            <a:r>
              <a:rPr lang="en-US" dirty="0"/>
              <a:t>available, including the </a:t>
            </a:r>
            <a:r>
              <a:rPr lang="en-US" b="1" dirty="0"/>
              <a:t>Virtual Reality Modeling Language (VRML), Java3D</a:t>
            </a:r>
            <a:r>
              <a:rPr lang="en-US" dirty="0"/>
              <a:t>, and </a:t>
            </a:r>
            <a:r>
              <a:rPr lang="en-US" b="1" dirty="0"/>
              <a:t>Open Scene Graph</a:t>
            </a:r>
            <a:r>
              <a:rPr lang="en-US" dirty="0"/>
              <a:t>, none have yet become dominant.</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115</a:t>
            </a:fld>
            <a:endParaRPr lang="en-US" altLang="en-US"/>
          </a:p>
        </p:txBody>
      </p:sp>
    </p:spTree>
    <p:extLst>
      <p:ext uri="{BB962C8B-B14F-4D97-AF65-F5344CB8AC3E}">
        <p14:creationId xmlns:p14="http://schemas.microsoft.com/office/powerpoint/2010/main" val="36875058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111FE364-6BA6-8474-6D75-C09DB883A4BA}"/>
              </a:ext>
            </a:extLst>
          </p:cNvPr>
          <p:cNvSpPr>
            <a:spLocks noGrp="1" noRot="1" noChangeAspect="1" noChangeArrowheads="1" noTextEdit="1"/>
          </p:cNvSpPr>
          <p:nvPr>
            <p:ph type="sldImg"/>
          </p:nvPr>
        </p:nvSpPr>
        <p:spPr>
          <a:ln/>
        </p:spPr>
      </p:sp>
      <p:sp>
        <p:nvSpPr>
          <p:cNvPr id="118787" name="Rectangle 3">
            <a:extLst>
              <a:ext uri="{FF2B5EF4-FFF2-40B4-BE49-F238E27FC236}">
                <a16:creationId xmlns:a16="http://schemas.microsoft.com/office/drawing/2014/main" id="{D7DC6363-721C-7C3D-3605-9E43BCB218A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latin typeface="Times New Roman" panose="02020603050405020304" pitchFamily="18" charset="0"/>
                <a:ea typeface="ＭＳ Ｐゴシック" panose="020B0600070205080204" pitchFamily="34" charset="-128"/>
              </a:rPr>
              <a:t>10.11.3 Databases and VRML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b="1" dirty="0">
                <a:latin typeface="Times New Roman" panose="02020603050405020304" pitchFamily="18" charset="0"/>
                <a:ea typeface="ＭＳ Ｐゴシック" panose="020B0600070205080204" pitchFamily="34" charset="-128"/>
              </a:rPr>
              <a:t>HTML provides only limited resources for supporting interactive three-dimensional graphics over the Web</a:t>
            </a:r>
            <a:r>
              <a:rPr lang="en-US" altLang="en-US" sz="1000" dirty="0">
                <a:latin typeface="Times New Roman" panose="02020603050405020304" pitchFamily="18" charset="0"/>
                <a:ea typeface="ＭＳ Ｐゴシック" panose="020B0600070205080204" pitchFamily="34" charset="-128"/>
              </a:rPr>
              <a:t>.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b="1" dirty="0">
                <a:latin typeface="Times New Roman" panose="02020603050405020304" pitchFamily="18" charset="0"/>
                <a:ea typeface="ＭＳ Ｐゴシック" panose="020B0600070205080204" pitchFamily="34" charset="-128"/>
              </a:rPr>
              <a:t>The main problem is that HTML recognizes images arrays of pixels in only two common formats ( GIF and JPEG). </a:t>
            </a:r>
          </a:p>
          <a:p>
            <a:pPr>
              <a:lnSpc>
                <a:spcPct val="80000"/>
              </a:lnSpc>
            </a:pPr>
            <a:endParaRPr lang="en-US" altLang="en-US" sz="1000" b="1" dirty="0">
              <a:latin typeface="Times New Roman" panose="02020603050405020304" pitchFamily="18" charset="0"/>
              <a:ea typeface="ＭＳ Ｐゴシック" panose="020B0600070205080204" pitchFamily="34" charset="-128"/>
            </a:endParaRPr>
          </a:p>
          <a:p>
            <a:pPr>
              <a:lnSpc>
                <a:spcPct val="80000"/>
              </a:lnSpc>
            </a:pPr>
            <a:r>
              <a:rPr lang="en-US" altLang="en-US" sz="1000" b="1" dirty="0">
                <a:latin typeface="Times New Roman" panose="02020603050405020304" pitchFamily="18" charset="0"/>
                <a:ea typeface="ＭＳ Ｐゴシック" panose="020B0600070205080204" pitchFamily="34" charset="-128"/>
              </a:rPr>
              <a:t>HTML lacks any concept of a geometric object, even in two dimensions.</a:t>
            </a:r>
            <a:r>
              <a:rPr lang="en-US" altLang="en-US" sz="1000" dirty="0">
                <a:latin typeface="Times New Roman" panose="02020603050405020304" pitchFamily="18" charset="0"/>
                <a:ea typeface="ＭＳ Ｐゴシック" panose="020B0600070205080204" pitchFamily="34" charset="-128"/>
              </a:rPr>
              <a:t>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dirty="0">
                <a:latin typeface="Times New Roman" panose="02020603050405020304" pitchFamily="18" charset="0"/>
                <a:ea typeface="ＭＳ Ｐゴシック" panose="020B0600070205080204" pitchFamily="34" charset="-128"/>
              </a:rPr>
              <a:t>This limitation was recognized by the user community, and various proposals for a new language were considered, resulting in the </a:t>
            </a:r>
            <a:r>
              <a:rPr lang="en-US" altLang="en-US" sz="1000" b="1" dirty="0">
                <a:latin typeface="Times New Roman" panose="02020603050405020304" pitchFamily="18" charset="0"/>
                <a:ea typeface="ＭＳ Ｐゴシック" panose="020B0600070205080204" pitchFamily="34" charset="-128"/>
              </a:rPr>
              <a:t>Virtual Reality Modeling Language, or VRML</a:t>
            </a:r>
            <a:r>
              <a:rPr lang="en-US" altLang="en-US" sz="1000" dirty="0">
                <a:latin typeface="Times New Roman" panose="02020603050405020304" pitchFamily="18" charset="0"/>
                <a:ea typeface="ＭＳ Ｐゴシック" panose="020B0600070205080204" pitchFamily="34" charset="-128"/>
              </a:rPr>
              <a:t>.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dirty="0">
                <a:latin typeface="Times New Roman" panose="02020603050405020304" pitchFamily="18" charset="0"/>
                <a:ea typeface="ＭＳ Ｐゴシック" panose="020B0600070205080204" pitchFamily="34" charset="-128"/>
              </a:rPr>
              <a:t>There are many ways to convey graphics over a network. We can simply send images as HTML does, but there are obvious limitations to this approach.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b="1" dirty="0">
                <a:latin typeface="Times New Roman" panose="02020603050405020304" pitchFamily="18" charset="0"/>
                <a:ea typeface="ＭＳ Ｐゴシック" panose="020B0600070205080204" pitchFamily="34" charset="-128"/>
              </a:rPr>
              <a:t>A second method is to send source code using a standard API such as OpenGL.</a:t>
            </a:r>
            <a:r>
              <a:rPr lang="en-US" altLang="en-US" sz="1000" dirty="0">
                <a:latin typeface="Times New Roman" panose="02020603050405020304" pitchFamily="18" charset="0"/>
                <a:ea typeface="ＭＳ Ｐゴシック" panose="020B0600070205080204" pitchFamily="34" charset="-128"/>
              </a:rPr>
              <a:t> There are clear advantages to this strategy, and they provide arguments in favor of graphics standards. </a:t>
            </a:r>
            <a:r>
              <a:rPr lang="en-US" altLang="en-US" sz="1000" b="1" dirty="0">
                <a:latin typeface="Times New Roman" panose="02020603050405020304" pitchFamily="18" charset="0"/>
                <a:ea typeface="ＭＳ Ｐゴシック" panose="020B0600070205080204" pitchFamily="34" charset="-128"/>
              </a:rPr>
              <a:t>However, using source code would force users to compile programs on the client end of the network for example, in the browser</a:t>
            </a:r>
            <a:r>
              <a:rPr lang="en-US" altLang="en-US" sz="1000" dirty="0">
                <a:latin typeface="Times New Roman" panose="02020603050405020304" pitchFamily="18" charset="0"/>
                <a:ea typeface="ＭＳ Ｐゴシック" panose="020B0600070205080204" pitchFamily="34" charset="-128"/>
              </a:rPr>
              <a:t>.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dirty="0">
                <a:latin typeface="Times New Roman" panose="02020603050405020304" pitchFamily="18" charset="0"/>
                <a:ea typeface="ＭＳ Ｐゴシック" panose="020B0600070205080204" pitchFamily="34" charset="-128"/>
              </a:rPr>
              <a:t>A third approach is to use the </a:t>
            </a:r>
            <a:r>
              <a:rPr lang="en-US" altLang="en-US" sz="1000" b="1" dirty="0">
                <a:latin typeface="Times New Roman" panose="02020603050405020304" pitchFamily="18" charset="0"/>
                <a:ea typeface="ＭＳ Ｐゴシック" panose="020B0600070205080204" pitchFamily="34" charset="-128"/>
              </a:rPr>
              <a:t>client server model, as in OpenGL</a:t>
            </a:r>
            <a:r>
              <a:rPr lang="en-US" altLang="en-US" sz="1000" dirty="0">
                <a:latin typeface="Times New Roman" panose="02020603050405020304" pitchFamily="18" charset="0"/>
                <a:ea typeface="ＭＳ Ｐゴシック" panose="020B0600070205080204" pitchFamily="34" charset="-128"/>
              </a:rPr>
              <a:t>. However, we have to </a:t>
            </a:r>
            <a:r>
              <a:rPr lang="en-US" altLang="en-US" sz="1000" b="1" dirty="0">
                <a:latin typeface="Times New Roman" panose="02020603050405020304" pitchFamily="18" charset="0"/>
                <a:ea typeface="ＭＳ Ｐゴシック" panose="020B0600070205080204" pitchFamily="34" charset="-128"/>
              </a:rPr>
              <a:t>agree on a single API and on a common format to transmit display lists. </a:t>
            </a:r>
            <a:r>
              <a:rPr lang="en-US" altLang="en-US" sz="1000" dirty="0">
                <a:latin typeface="Times New Roman" panose="02020603050405020304" pitchFamily="18" charset="0"/>
                <a:ea typeface="ＭＳ Ｐゴシック" panose="020B0600070205080204" pitchFamily="34" charset="-128"/>
              </a:rPr>
              <a:t>Java uses this philosophy.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dirty="0">
                <a:latin typeface="Times New Roman" panose="02020603050405020304" pitchFamily="18" charset="0"/>
                <a:ea typeface="ＭＳ Ｐゴシック" panose="020B0600070205080204" pitchFamily="34" charset="-128"/>
              </a:rPr>
              <a:t>There is a </a:t>
            </a:r>
            <a:r>
              <a:rPr lang="en-US" altLang="en-US" sz="1000" b="1" dirty="0">
                <a:latin typeface="Times New Roman" panose="02020603050405020304" pitchFamily="18" charset="0"/>
                <a:ea typeface="ＭＳ Ｐゴシック" panose="020B0600070205080204" pitchFamily="34" charset="-128"/>
              </a:rPr>
              <a:t>fourth approach that gives us considerably more flexibility in how graphics are created, stored, and transmitted. We can create a database that describes a scene, including the geometric objects, lights, materials, and other properties. </a:t>
            </a:r>
          </a:p>
          <a:p>
            <a:pPr>
              <a:lnSpc>
                <a:spcPct val="80000"/>
              </a:lnSpc>
            </a:pPr>
            <a:r>
              <a:rPr lang="en-US" altLang="en-US" sz="1000" dirty="0">
                <a:latin typeface="Times New Roman" panose="02020603050405020304" pitchFamily="18" charset="0"/>
                <a:ea typeface="ＭＳ Ｐゴシック" panose="020B0600070205080204" pitchFamily="34" charset="-128"/>
              </a:rPr>
              <a:t>This database can be stored in a </a:t>
            </a:r>
            <a:r>
              <a:rPr lang="en-US" altLang="en-US" sz="1000" b="1" dirty="0">
                <a:latin typeface="Times New Roman" panose="02020603050405020304" pitchFamily="18" charset="0"/>
                <a:ea typeface="ＭＳ Ｐゴシック" panose="020B0600070205080204" pitchFamily="34" charset="-128"/>
              </a:rPr>
              <a:t>standard text format and then conveyed over a network easily. </a:t>
            </a:r>
          </a:p>
          <a:p>
            <a:pPr>
              <a:lnSpc>
                <a:spcPct val="80000"/>
              </a:lnSpc>
            </a:pPr>
            <a:r>
              <a:rPr lang="en-US" altLang="en-US" sz="1000" b="1" dirty="0">
                <a:latin typeface="Times New Roman" panose="02020603050405020304" pitchFamily="18" charset="0"/>
                <a:ea typeface="ＭＳ Ｐゴシック" panose="020B0600070205080204" pitchFamily="34" charset="-128"/>
              </a:rPr>
              <a:t>The receiver of the database can then render the scene with whatever hardware and software are available locally</a:t>
            </a:r>
            <a:r>
              <a:rPr lang="en-US" altLang="en-US" sz="1000" dirty="0">
                <a:latin typeface="Times New Roman" panose="02020603050405020304" pitchFamily="18" charset="0"/>
                <a:ea typeface="ＭＳ Ｐゴシック" panose="020B0600070205080204" pitchFamily="34" charset="-128"/>
              </a:rPr>
              <a:t>. </a:t>
            </a: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endParaRPr lang="en-US" altLang="en-US" sz="1000" dirty="0">
              <a:latin typeface="Times New Roman" panose="02020603050405020304" pitchFamily="18" charset="0"/>
              <a:ea typeface="ＭＳ Ｐゴシック" panose="020B0600070205080204" pitchFamily="34" charset="-128"/>
            </a:endParaRPr>
          </a:p>
          <a:p>
            <a:pPr>
              <a:lnSpc>
                <a:spcPct val="80000"/>
              </a:lnSpc>
            </a:pPr>
            <a:r>
              <a:rPr lang="en-US" altLang="en-US" sz="1000" dirty="0">
                <a:latin typeface="Times New Roman" panose="02020603050405020304" pitchFamily="18" charset="0"/>
                <a:ea typeface="ＭＳ Ｐゴシック" panose="020B0600070205080204" pitchFamily="34" charset="-128"/>
              </a:rPr>
              <a:t>VRML employs this approach. The design of the database involves many of the same concerns that we discussed in Chapter 2 in relation to what functionality is supported by an API. Because many questions, such as which primitives to support, are the same, it made sense to choose database elements related to a commonly accepted API that was supported on a </a:t>
            </a:r>
            <a:r>
              <a:rPr lang="en-US" altLang="en-US" sz="1000" dirty="0" err="1">
                <a:latin typeface="Times New Roman" panose="02020603050405020304" pitchFamily="18" charset="0"/>
                <a:ea typeface="ＭＳ Ｐゴシック" panose="020B0600070205080204" pitchFamily="34" charset="-128"/>
              </a:rPr>
              <a:t>va-riety</a:t>
            </a:r>
            <a:r>
              <a:rPr lang="en-US" altLang="en-US" sz="1000" dirty="0">
                <a:latin typeface="Times New Roman" panose="02020603050405020304" pitchFamily="18" charset="0"/>
                <a:ea typeface="ＭＳ Ｐゴシック" panose="020B0600070205080204" pitchFamily="34" charset="-128"/>
              </a:rPr>
              <a:t> of architectures. OpenGL was an obvious candidate, but it lacked the object orientation necessary to describe complex scenes whose components could be dis-tributed over </a:t>
            </a:r>
            <a:r>
              <a:rPr lang="en-US" altLang="en-US" sz="1000" dirty="0" err="1">
                <a:latin typeface="Times New Roman" panose="02020603050405020304" pitchFamily="18" charset="0"/>
                <a:ea typeface="ＭＳ Ｐゴシック" panose="020B0600070205080204" pitchFamily="34" charset="-128"/>
              </a:rPr>
              <a:t>theWeb</a:t>
            </a:r>
            <a:r>
              <a:rPr lang="en-US" altLang="en-US" sz="1000" dirty="0">
                <a:latin typeface="Times New Roman" panose="02020603050405020304" pitchFamily="18" charset="0"/>
                <a:ea typeface="ＭＳ Ｐゴシック" panose="020B0600070205080204" pitchFamily="34" charset="-128"/>
              </a:rPr>
              <a:t>. VRML chose to start with the Open Inventor database. As we noted in Section 10.8, Open Inventor is built on top of OpenGL and adds, among other functions, scene graphs. Open Inventor allows the user to store scenes as text files. Once we add links to the database, we have most of what we need to describe three- dimensional scenes whose constituent parts can be located over a network. VRML is tightly coupled to OpenGL. VRML gives us a way to describe dis-tributed three- dimensional worlds, and a VRML browser can obtain the scene from the Web. The browser must also be able to render the scene for the viewer. </a:t>
            </a:r>
            <a:r>
              <a:rPr lang="en-US" altLang="en-US" sz="1000" dirty="0" err="1">
                <a:latin typeface="Times New Roman" panose="02020603050405020304" pitchFamily="18" charset="0"/>
                <a:ea typeface="ＭＳ Ｐゴシック" panose="020B0600070205080204" pitchFamily="34" charset="-128"/>
              </a:rPr>
              <a:t>Conse-quently</a:t>
            </a:r>
            <a:r>
              <a:rPr lang="en-US" altLang="en-US" sz="1000" dirty="0">
                <a:latin typeface="Times New Roman" panose="02020603050405020304" pitchFamily="18" charset="0"/>
                <a:ea typeface="ＭＳ Ｐゴシック" panose="020B0600070205080204" pitchFamily="34" charset="-128"/>
              </a:rPr>
              <a:t>, there is an intimate tie between OpenGL and VRML. Although, in principle, the browser could use a rendering engine based on any of our models pipeline, ray tracing, or radiosity the fact that the underlying database is based on Open Inventor biases the choice toward an OpenGL- based VRML browser. http://www.cs.iupui.edu/~aharris/webDesign/vrml/plane.wrl</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603E5FB3-C3B5-A468-3E3A-9499D489D290}"/>
              </a:ext>
            </a:extLst>
          </p:cNvPr>
          <p:cNvSpPr>
            <a:spLocks noGrp="1" noRot="1" noChangeAspect="1" noChangeArrowheads="1" noTextEdit="1"/>
          </p:cNvSpPr>
          <p:nvPr>
            <p:ph type="sldImg"/>
          </p:nvPr>
        </p:nvSpPr>
        <p:spPr>
          <a:ln/>
        </p:spPr>
      </p:sp>
      <p:sp>
        <p:nvSpPr>
          <p:cNvPr id="119811" name="Rectangle 3">
            <a:extLst>
              <a:ext uri="{FF2B5EF4-FFF2-40B4-BE49-F238E27FC236}">
                <a16:creationId xmlns:a16="http://schemas.microsoft.com/office/drawing/2014/main" id="{858B2D09-4BC9-D1F6-C2C5-C837EBDABF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10.10 OPEN SCENE GRAPH Our small scene graph illustrates many of the key points about scene graphs, but it is limited in its functionality. Open Scene Graph is probably the most popular of the full scene graph APIs and provides much of the functionality lacking in our example. In addition to supporting a wider variety of nodes, there are two additional concepts that are key to OSG. First, one of the benefits of a higher level of software than OpenGL is that such software can balance the workload between the CPU and the graphics processor. Consider how we process geometry in OpenGL. An application produces primitives that are specified through sets of vertices. As we have seen, OpenGLs main concern is rendering. All geometric primitives pass down at least part of the pipeline. It is only at the end of vertex processing that primitives that lie outside the view volume are clipped out. If a primitive is blocked from the viewer by another opaque geometric object and cannot appear in the final image, it nevertheless passes through most of the pipeline and only during hidden- surface removal will it be eliminated. Although present GPUs can process millions of vertices per second, many applications have such complex geometry that even these GPUs cannot render the geometry at a suffi-ciently high frame rate. OSG uses two strategies, occlusion culling and level of detail rendering, to lower the rendering load.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497135E5-5E00-2B18-CABC-6E69AC5D7FFC}"/>
              </a:ext>
            </a:extLst>
          </p:cNvPr>
          <p:cNvSpPr>
            <a:spLocks noGrp="1" noRot="1" noChangeAspect="1" noChangeArrowheads="1" noTextEdit="1"/>
          </p:cNvSpPr>
          <p:nvPr>
            <p:ph type="sldImg"/>
          </p:nvPr>
        </p:nvSpPr>
        <p:spPr>
          <a:ln/>
        </p:spPr>
      </p:sp>
      <p:sp>
        <p:nvSpPr>
          <p:cNvPr id="120835" name="Rectangle 3">
            <a:extLst>
              <a:ext uri="{FF2B5EF4-FFF2-40B4-BE49-F238E27FC236}">
                <a16:creationId xmlns:a16="http://schemas.microsoft.com/office/drawing/2014/main" id="{B47C2EE9-C89C-B95B-C16E-F315A3213F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SUMMARY AND NOTES The speed at which modern hardware can render geometric objects has opened up the possibilities of a variety of modeling systems. As users of computer graphics, we need a large arsenal of techniques if we are to make full use of our graphics systems. We have introduced hierarchical modeling. Not only are there the many other forms that we investigate in this chapter and the next, but we can combine these techniques to generate new ones. The Suggested Readings will help you to explore modeling methods. We have presented basic themes that apply to most approaches to modeling. One is the use of hierarchy to incorporate relationships among objects in a scene. We have seen that we can use fundamental data structures, such as trees and DAGs, to represent such relationships; traversing these data structures becomes part of the rendering process. The use of scene graphs in Open Scene Graph, VRML, and Java3D allows the application programmer to build complex animated scenes from a com-bination of predefined and user- defined software modules. As we saw in Chapter 9, tree- structured models are also used to describe complex shaders that involve the in-teraction of light sources, material properties, atmospheric effects, and a variety of local reflection models. These could be implemented with RenderMan, Cg, or GLSL. Object- oriented approaches are standard for complex applications and for appli-cations that are distributed over networks. Unfortunately, there has not been agree-ment on a single object- oriented API. However, the actual rendering in most high-end systems is done at the OpenGL level because the closeness of this API to the hardware makes for efficient use of the hardware. Consequently, both application programmers and system developers need to be familiar with multiple levels of APIs. Chapter 11 presents an entirely different, but complementary, approach to modeling based on procedural methods.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863" rtl="0" eaLnBrk="0" fontAlgn="base" latinLnBrk="0" hangingPunct="0">
              <a:lnSpc>
                <a:spcPct val="100000"/>
              </a:lnSpc>
              <a:spcBef>
                <a:spcPct val="0"/>
              </a:spcBef>
              <a:spcAft>
                <a:spcPct val="0"/>
              </a:spcAft>
              <a:buClrTx/>
              <a:buSzTx/>
              <a:buFontTx/>
              <a:buNone/>
              <a:tabLst/>
              <a:defRPr/>
            </a:pPr>
            <a:fld id="{A3F15EBF-C0E4-4F96-A0D5-D4E633B34AE6}"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31863" rtl="0" eaLnBrk="0" fontAlgn="base" latinLnBrk="0" hangingPunct="0">
                <a:lnSpc>
                  <a:spcPct val="100000"/>
                </a:lnSpc>
                <a:spcBef>
                  <a:spcPct val="0"/>
                </a:spcBef>
                <a:spcAft>
                  <a:spcPct val="0"/>
                </a:spcAft>
                <a:buClrTx/>
                <a:buSzTx/>
                <a:buFontTx/>
                <a:buNone/>
                <a:tabLst/>
                <a:defRPr/>
              </a:pPr>
              <a:t>119</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7032506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Slide Image Placeholder 1">
            <a:extLst>
              <a:ext uri="{FF2B5EF4-FFF2-40B4-BE49-F238E27FC236}">
                <a16:creationId xmlns:a16="http://schemas.microsoft.com/office/drawing/2014/main" id="{D6170054-9572-9623-201E-B4B2C56F5AF8}"/>
              </a:ext>
            </a:extLst>
          </p:cNvPr>
          <p:cNvSpPr>
            <a:spLocks noGrp="1" noRot="1" noChangeAspect="1" noChangeArrowheads="1" noTextEdit="1"/>
          </p:cNvSpPr>
          <p:nvPr>
            <p:ph type="sldImg"/>
          </p:nvPr>
        </p:nvSpPr>
        <p:spPr>
          <a:ln/>
        </p:spPr>
      </p:sp>
      <p:sp>
        <p:nvSpPr>
          <p:cNvPr id="250883" name="Notes Placeholder 2">
            <a:extLst>
              <a:ext uri="{FF2B5EF4-FFF2-40B4-BE49-F238E27FC236}">
                <a16:creationId xmlns:a16="http://schemas.microsoft.com/office/drawing/2014/main" id="{A1BA6C28-3589-DE4C-12E8-EC079F926172}"/>
              </a:ext>
            </a:extLst>
          </p:cNvPr>
          <p:cNvSpPr>
            <a:spLocks noGrp="1" noChangeArrowheads="1"/>
          </p:cNvSpPr>
          <p:nvPr>
            <p:ph type="body" idx="1"/>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250884" name="Slide Number Placeholder 3">
            <a:extLst>
              <a:ext uri="{FF2B5EF4-FFF2-40B4-BE49-F238E27FC236}">
                <a16:creationId xmlns:a16="http://schemas.microsoft.com/office/drawing/2014/main" id="{2DA1A104-5ACF-A9FF-0180-5BF08B849365}"/>
              </a:ext>
            </a:extLst>
          </p:cNvPr>
          <p:cNvSpPr>
            <a:spLocks noGrp="1"/>
          </p:cNvSpPr>
          <p:nvPr>
            <p:ph type="sldNum" sz="quarter" idx="5"/>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C555E1-A2ED-4D4C-9EA2-291ADD6204E7}" type="slidenum">
              <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en-US" sz="1200" b="0" i="1"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19</a:t>
            </a:fld>
            <a:endParaRPr lang="en-US" altLang="en-US"/>
          </a:p>
        </p:txBody>
      </p:sp>
    </p:spTree>
    <p:extLst>
      <p:ext uri="{BB962C8B-B14F-4D97-AF65-F5344CB8AC3E}">
        <p14:creationId xmlns:p14="http://schemas.microsoft.com/office/powerpoint/2010/main" val="459850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20</a:t>
            </a:fld>
            <a:endParaRPr lang="en-US" altLang="en-US"/>
          </a:p>
        </p:txBody>
      </p:sp>
    </p:spTree>
    <p:extLst>
      <p:ext uri="{BB962C8B-B14F-4D97-AF65-F5344CB8AC3E}">
        <p14:creationId xmlns:p14="http://schemas.microsoft.com/office/powerpoint/2010/main" val="274928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 SYMBOLS AND INSTANCES Our first concern is how we can store a model that may include many sophisticated objects. There are two immediate issues: how we define an object more complex than the ones we have dealt with until now and how we represent a collection of these objects. </a:t>
            </a:r>
            <a:r>
              <a:rPr lang="en-US" b="1" dirty="0"/>
              <a:t>Most APIs take a minimalist attitude toward primitives: </a:t>
            </a:r>
            <a:r>
              <a:rPr lang="en-US" dirty="0"/>
              <a:t>They contain only a few primitives, leaving it to the user to construct more complex objects from these primitives. Sometimes additional libraries, such as </a:t>
            </a:r>
            <a:r>
              <a:rPr lang="en-US" b="1" dirty="0"/>
              <a:t>GLU and GLUT, which we have used with OpenGL, provide objects built on top of the basic primitives</a:t>
            </a:r>
            <a:r>
              <a:rPr lang="en-US" dirty="0"/>
              <a:t>. We assume that we have available a collection of basic three-dimensional objects provided by these options.</a:t>
            </a:r>
          </a:p>
          <a:p>
            <a:endParaRPr lang="en-US" dirty="0"/>
          </a:p>
          <a:p>
            <a:r>
              <a:rPr lang="en-US" dirty="0"/>
              <a:t>We can take a nonhierarchical approach to modeling by regarding these </a:t>
            </a:r>
            <a:r>
              <a:rPr lang="en-US" b="1" dirty="0"/>
              <a:t>objects as symbols </a:t>
            </a:r>
            <a:r>
              <a:rPr lang="en-US" dirty="0"/>
              <a:t>and by </a:t>
            </a:r>
            <a:r>
              <a:rPr lang="en-US" b="1" dirty="0"/>
              <a:t>modeling our world as a collection of symbols. </a:t>
            </a:r>
            <a:r>
              <a:rPr lang="en-US" dirty="0"/>
              <a:t>Symbols can include geometric objects, fonts, and application-specific sets of graphical objects. Symbols are usually represented at a convenient size and orientation. </a:t>
            </a:r>
            <a:r>
              <a:rPr lang="en-US" b="1" dirty="0"/>
              <a:t>For example, a cylinder is usually oriented parallel to one of the axes, as shown in Figure 10.1, often with a unit height, a unit radius, and its bottom centered at the origin.</a:t>
            </a:r>
          </a:p>
        </p:txBody>
      </p:sp>
      <p:sp>
        <p:nvSpPr>
          <p:cNvPr id="4" name="Slide Number Placeholder 3"/>
          <p:cNvSpPr>
            <a:spLocks noGrp="1"/>
          </p:cNvSpPr>
          <p:nvPr>
            <p:ph type="sldNum" sz="quarter" idx="5"/>
          </p:nvPr>
        </p:nvSpPr>
        <p:spPr/>
        <p:txBody>
          <a:bodyPr/>
          <a:lstStyle/>
          <a:p>
            <a:fld id="{62E98D97-3F75-4AFB-B860-387450B0A6DB}" type="slidenum">
              <a:rPr lang="en-US" altLang="en-US" smtClean="0"/>
              <a:pPr/>
              <a:t>23</a:t>
            </a:fld>
            <a:endParaRPr lang="en-US" altLang="en-US"/>
          </a:p>
        </p:txBody>
      </p:sp>
    </p:spTree>
    <p:extLst>
      <p:ext uri="{BB962C8B-B14F-4D97-AF65-F5344CB8AC3E}">
        <p14:creationId xmlns:p14="http://schemas.microsoft.com/office/powerpoint/2010/main" val="128620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32EF460-E96D-A014-0F80-84FA659C896A}"/>
              </a:ext>
            </a:extLst>
          </p:cNvPr>
          <p:cNvSpPr>
            <a:spLocks noGrp="1" noChangeArrowheads="1"/>
          </p:cNvSpPr>
          <p:nvPr>
            <p:ph type="sldNum" sz="quarter" idx="10"/>
          </p:nvPr>
        </p:nvSpPr>
        <p:spPr>
          <a:ln/>
        </p:spPr>
        <p:txBody>
          <a:bodyPr/>
          <a:lstStyle>
            <a:lvl2pPr lvl="1">
              <a:defRPr/>
            </a:lvl2pPr>
          </a:lstStyle>
          <a:p>
            <a:pPr lvl="1"/>
            <a:fld id="{CF1C2CAB-1477-460E-B60C-0C9668F54DB6}" type="slidenum">
              <a:rPr lang="es-ES" altLang="en-US"/>
              <a:pPr lvl="1"/>
              <a:t>‹#›</a:t>
            </a:fld>
            <a:endParaRPr lang="es-ES" altLang="en-US"/>
          </a:p>
        </p:txBody>
      </p:sp>
      <p:sp>
        <p:nvSpPr>
          <p:cNvPr id="5" name="Rectangle 7">
            <a:extLst>
              <a:ext uri="{FF2B5EF4-FFF2-40B4-BE49-F238E27FC236}">
                <a16:creationId xmlns:a16="http://schemas.microsoft.com/office/drawing/2014/main" id="{AF6B0C5A-6EBC-9750-7678-DF22DFD6B53D}"/>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56682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69EB9D-F2AE-C902-173D-B3859E87FFFD}"/>
              </a:ext>
            </a:extLst>
          </p:cNvPr>
          <p:cNvSpPr>
            <a:spLocks noGrp="1" noChangeArrowheads="1"/>
          </p:cNvSpPr>
          <p:nvPr>
            <p:ph type="sldNum" sz="quarter" idx="10"/>
          </p:nvPr>
        </p:nvSpPr>
        <p:spPr>
          <a:ln/>
        </p:spPr>
        <p:txBody>
          <a:bodyPr/>
          <a:lstStyle>
            <a:lvl2pPr lvl="1">
              <a:defRPr/>
            </a:lvl2pPr>
          </a:lstStyle>
          <a:p>
            <a:pPr lvl="1"/>
            <a:fld id="{2F04A950-FD27-4B27-8139-FAA71F23801F}" type="slidenum">
              <a:rPr lang="es-ES" altLang="en-US"/>
              <a:pPr lvl="1"/>
              <a:t>‹#›</a:t>
            </a:fld>
            <a:endParaRPr lang="es-ES" altLang="en-US"/>
          </a:p>
        </p:txBody>
      </p:sp>
      <p:sp>
        <p:nvSpPr>
          <p:cNvPr id="5" name="Rectangle 7">
            <a:extLst>
              <a:ext uri="{FF2B5EF4-FFF2-40B4-BE49-F238E27FC236}">
                <a16:creationId xmlns:a16="http://schemas.microsoft.com/office/drawing/2014/main" id="{C873513E-AACD-7C08-F87D-0C8A0B6BBD43}"/>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344617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67AE97F-E346-7389-7725-850D0976E32B}"/>
              </a:ext>
            </a:extLst>
          </p:cNvPr>
          <p:cNvSpPr>
            <a:spLocks noGrp="1" noChangeArrowheads="1"/>
          </p:cNvSpPr>
          <p:nvPr>
            <p:ph type="sldNum" sz="quarter" idx="10"/>
          </p:nvPr>
        </p:nvSpPr>
        <p:spPr>
          <a:ln/>
        </p:spPr>
        <p:txBody>
          <a:bodyPr/>
          <a:lstStyle>
            <a:lvl2pPr lvl="1">
              <a:defRPr/>
            </a:lvl2pPr>
          </a:lstStyle>
          <a:p>
            <a:pPr lvl="1"/>
            <a:fld id="{5F960DF9-3FC8-4FEB-907F-B84FF656D7E0}" type="slidenum">
              <a:rPr lang="es-ES" altLang="en-US"/>
              <a:pPr lvl="1"/>
              <a:t>‹#›</a:t>
            </a:fld>
            <a:endParaRPr lang="es-ES" altLang="en-US"/>
          </a:p>
        </p:txBody>
      </p:sp>
      <p:sp>
        <p:nvSpPr>
          <p:cNvPr id="5" name="Rectangle 7">
            <a:extLst>
              <a:ext uri="{FF2B5EF4-FFF2-40B4-BE49-F238E27FC236}">
                <a16:creationId xmlns:a16="http://schemas.microsoft.com/office/drawing/2014/main" id="{2CC6FF24-7C3C-1DD9-44B9-89C76179ED7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771088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S Title">
    <p:spTree>
      <p:nvGrpSpPr>
        <p:cNvPr id="1" name=""/>
        <p:cNvGrpSpPr/>
        <p:nvPr/>
      </p:nvGrpSpPr>
      <p:grpSpPr>
        <a:xfrm>
          <a:off x="0" y="0"/>
          <a:ext cx="0" cy="0"/>
          <a:chOff x="0" y="0"/>
          <a:chExt cx="0" cy="0"/>
        </a:xfrm>
      </p:grpSpPr>
      <p:pic>
        <p:nvPicPr>
          <p:cNvPr id="4" name="Imagen 8">
            <a:extLst>
              <a:ext uri="{FF2B5EF4-FFF2-40B4-BE49-F238E27FC236}">
                <a16:creationId xmlns:a16="http://schemas.microsoft.com/office/drawing/2014/main" id="{868FD31A-DD66-2AD1-0B4D-4584B008D0B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ítulo 1" descr="Course Number"/>
          <p:cNvSpPr>
            <a:spLocks noGrp="1"/>
          </p:cNvSpPr>
          <p:nvPr>
            <p:ph type="ctrTitle"/>
          </p:nvPr>
        </p:nvSpPr>
        <p:spPr>
          <a:xfrm>
            <a:off x="4234480" y="2076766"/>
            <a:ext cx="4612709" cy="2093914"/>
          </a:xfrm>
          <a:ln>
            <a:noFill/>
          </a:ln>
        </p:spPr>
        <p:txBody>
          <a:bodyPr anchor="t">
            <a:noAutofit/>
          </a:bodyPr>
          <a:lstStyle>
            <a:lvl1pPr algn="ctr">
              <a:defRPr sz="24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s-MX"/>
          </a:p>
        </p:txBody>
      </p:sp>
      <p:sp>
        <p:nvSpPr>
          <p:cNvPr id="3" name="Subtítulo 2"/>
          <p:cNvSpPr>
            <a:spLocks noGrp="1"/>
          </p:cNvSpPr>
          <p:nvPr>
            <p:ph type="subTitle" idx="1"/>
          </p:nvPr>
        </p:nvSpPr>
        <p:spPr>
          <a:xfrm>
            <a:off x="4234480" y="4357149"/>
            <a:ext cx="4612709" cy="670462"/>
          </a:xfrm>
          <a:ln>
            <a:noFill/>
          </a:ln>
        </p:spPr>
        <p:txBody>
          <a:bodyPr>
            <a:noAutofit/>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Tree>
    <p:extLst>
      <p:ext uri="{BB962C8B-B14F-4D97-AF65-F5344CB8AC3E}">
        <p14:creationId xmlns:p14="http://schemas.microsoft.com/office/powerpoint/2010/main" val="561519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5032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0512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85333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981200"/>
            <a:ext cx="3810000" cy="4076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4607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065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8547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41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0821E5-0649-1585-44ED-768E4104BFA7}"/>
              </a:ext>
            </a:extLst>
          </p:cNvPr>
          <p:cNvSpPr>
            <a:spLocks noGrp="1" noChangeArrowheads="1"/>
          </p:cNvSpPr>
          <p:nvPr>
            <p:ph type="sldNum" sz="quarter" idx="10"/>
          </p:nvPr>
        </p:nvSpPr>
        <p:spPr>
          <a:ln/>
        </p:spPr>
        <p:txBody>
          <a:bodyPr/>
          <a:lstStyle>
            <a:lvl2pPr lvl="1">
              <a:defRPr/>
            </a:lvl2pPr>
          </a:lstStyle>
          <a:p>
            <a:pPr lvl="1"/>
            <a:fld id="{D4B8E769-A9C1-4396-9B3C-61076162DB16}" type="slidenum">
              <a:rPr lang="es-ES" altLang="en-US"/>
              <a:pPr lvl="1"/>
              <a:t>‹#›</a:t>
            </a:fld>
            <a:endParaRPr lang="es-ES" altLang="en-US"/>
          </a:p>
        </p:txBody>
      </p:sp>
      <p:sp>
        <p:nvSpPr>
          <p:cNvPr id="5" name="Rectangle 7">
            <a:extLst>
              <a:ext uri="{FF2B5EF4-FFF2-40B4-BE49-F238E27FC236}">
                <a16:creationId xmlns:a16="http://schemas.microsoft.com/office/drawing/2014/main" id="{6E1CB418-2273-3CDE-5578-5341284328E5}"/>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715465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7801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346529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9046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4191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91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66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Content Placeholder 2"/>
          <p:cNvSpPr>
            <a:spLocks noGrp="1"/>
          </p:cNvSpPr>
          <p:nvPr>
            <p:ph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232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3810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800600" y="1981200"/>
            <a:ext cx="3810000" cy="4076700"/>
          </a:xfrm>
        </p:spPr>
        <p:txBody>
          <a:bodyPr/>
          <a:lstStyle/>
          <a:p>
            <a:pPr lvl="0"/>
            <a:endParaRPr lang="en-US" noProof="0"/>
          </a:p>
        </p:txBody>
      </p:sp>
    </p:spTree>
    <p:extLst>
      <p:ext uri="{BB962C8B-B14F-4D97-AF65-F5344CB8AC3E}">
        <p14:creationId xmlns:p14="http://schemas.microsoft.com/office/powerpoint/2010/main" val="900191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4191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98120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38200" y="4095750"/>
            <a:ext cx="7772400" cy="19621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38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CACA3C09-E6D5-2328-BCF6-99B9E37A2B9C}"/>
              </a:ext>
            </a:extLst>
          </p:cNvPr>
          <p:cNvSpPr>
            <a:spLocks noGrp="1" noChangeArrowheads="1"/>
          </p:cNvSpPr>
          <p:nvPr>
            <p:ph type="sldNum" sz="quarter" idx="10"/>
          </p:nvPr>
        </p:nvSpPr>
        <p:spPr>
          <a:ln/>
        </p:spPr>
        <p:txBody>
          <a:bodyPr/>
          <a:lstStyle>
            <a:lvl2pPr lvl="1">
              <a:defRPr/>
            </a:lvl2pPr>
          </a:lstStyle>
          <a:p>
            <a:pPr lvl="1">
              <a:defRPr/>
            </a:pPr>
            <a:fld id="{C773E12F-44F8-4E47-9AE4-C138C70F79BC}"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F09C347B-F17C-2C36-0182-D88ABF115681}"/>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6556792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0A39463-4B4B-B918-6714-9F8DC69FE780}"/>
              </a:ext>
            </a:extLst>
          </p:cNvPr>
          <p:cNvSpPr>
            <a:spLocks noGrp="1" noChangeArrowheads="1"/>
          </p:cNvSpPr>
          <p:nvPr>
            <p:ph type="sldNum" sz="quarter" idx="10"/>
          </p:nvPr>
        </p:nvSpPr>
        <p:spPr>
          <a:ln/>
        </p:spPr>
        <p:txBody>
          <a:bodyPr/>
          <a:lstStyle>
            <a:lvl2pPr lvl="1">
              <a:defRPr/>
            </a:lvl2pPr>
          </a:lstStyle>
          <a:p>
            <a:pPr lvl="1">
              <a:defRPr/>
            </a:pPr>
            <a:fld id="{9F1A1A17-52E3-42A1-95FA-914F5940A190}"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A74F1A56-97C5-83F4-D4DB-B3673544403E}"/>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4102639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2FB3A6E-7675-4C79-4CD9-45176CB681E6}"/>
              </a:ext>
            </a:extLst>
          </p:cNvPr>
          <p:cNvSpPr>
            <a:spLocks noGrp="1" noChangeArrowheads="1"/>
          </p:cNvSpPr>
          <p:nvPr>
            <p:ph type="sldNum" sz="quarter" idx="10"/>
          </p:nvPr>
        </p:nvSpPr>
        <p:spPr>
          <a:ln/>
        </p:spPr>
        <p:txBody>
          <a:bodyPr/>
          <a:lstStyle>
            <a:lvl2pPr lvl="1">
              <a:defRPr/>
            </a:lvl2pPr>
          </a:lstStyle>
          <a:p>
            <a:pPr lvl="1">
              <a:defRPr/>
            </a:pPr>
            <a:fld id="{990DE661-6898-45B9-BD97-6E903E8E5763}"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4F5330C5-813B-71CA-A674-B566369D85BF}"/>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265671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59FAAEF5-0589-9C12-E757-56CE3C8ED543}"/>
              </a:ext>
            </a:extLst>
          </p:cNvPr>
          <p:cNvSpPr>
            <a:spLocks noGrp="1" noChangeArrowheads="1"/>
          </p:cNvSpPr>
          <p:nvPr>
            <p:ph type="sldNum" sz="quarter" idx="10"/>
          </p:nvPr>
        </p:nvSpPr>
        <p:spPr>
          <a:ln/>
        </p:spPr>
        <p:txBody>
          <a:bodyPr/>
          <a:lstStyle>
            <a:lvl2pPr lvl="1">
              <a:defRPr/>
            </a:lvl2pPr>
          </a:lstStyle>
          <a:p>
            <a:pPr lvl="1"/>
            <a:fld id="{D4F25A30-8392-4045-B812-0D4E14CC3977}" type="slidenum">
              <a:rPr lang="es-ES" altLang="en-US"/>
              <a:pPr lvl="1"/>
              <a:t>‹#›</a:t>
            </a:fld>
            <a:endParaRPr lang="es-ES" altLang="en-US"/>
          </a:p>
        </p:txBody>
      </p:sp>
      <p:sp>
        <p:nvSpPr>
          <p:cNvPr id="5" name="Rectangle 7">
            <a:extLst>
              <a:ext uri="{FF2B5EF4-FFF2-40B4-BE49-F238E27FC236}">
                <a16:creationId xmlns:a16="http://schemas.microsoft.com/office/drawing/2014/main" id="{D6037238-78D0-66EA-2C8B-6CFFAB4232B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773990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F2148B5-5C5F-AFD9-A94E-C2D503CEDB6A}"/>
              </a:ext>
            </a:extLst>
          </p:cNvPr>
          <p:cNvSpPr>
            <a:spLocks noGrp="1" noChangeArrowheads="1"/>
          </p:cNvSpPr>
          <p:nvPr>
            <p:ph type="sldNum" sz="quarter" idx="10"/>
          </p:nvPr>
        </p:nvSpPr>
        <p:spPr>
          <a:ln/>
        </p:spPr>
        <p:txBody>
          <a:bodyPr/>
          <a:lstStyle>
            <a:lvl2pPr lvl="1">
              <a:defRPr/>
            </a:lvl2pPr>
          </a:lstStyle>
          <a:p>
            <a:pPr lvl="1">
              <a:defRPr/>
            </a:pPr>
            <a:fld id="{0EE970EF-1550-4EBA-BE2E-38AD23954D40}"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09843FBC-F9F7-F95D-55D1-278948593D85}"/>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1004933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66A5D8F-EFBD-0A9B-28E3-EC8C73105345}"/>
              </a:ext>
            </a:extLst>
          </p:cNvPr>
          <p:cNvSpPr>
            <a:spLocks noGrp="1" noChangeArrowheads="1"/>
          </p:cNvSpPr>
          <p:nvPr>
            <p:ph type="sldNum" sz="quarter" idx="10"/>
          </p:nvPr>
        </p:nvSpPr>
        <p:spPr>
          <a:ln/>
        </p:spPr>
        <p:txBody>
          <a:bodyPr/>
          <a:lstStyle>
            <a:lvl2pPr lvl="1">
              <a:defRPr/>
            </a:lvl2pPr>
          </a:lstStyle>
          <a:p>
            <a:pPr lvl="1">
              <a:defRPr/>
            </a:pPr>
            <a:fld id="{DA6EC258-998C-45C0-9FC7-C74F86925592}" type="slidenum">
              <a:rPr lang="es-ES" altLang="en-US">
                <a:solidFill>
                  <a:srgbClr val="000000"/>
                </a:solidFill>
              </a:rPr>
              <a:pPr lvl="1">
                <a:defRPr/>
              </a:pPr>
              <a:t>‹#›</a:t>
            </a:fld>
            <a:endParaRPr lang="es-ES" altLang="en-US">
              <a:solidFill>
                <a:srgbClr val="000000"/>
              </a:solidFill>
            </a:endParaRPr>
          </a:p>
        </p:txBody>
      </p:sp>
      <p:sp>
        <p:nvSpPr>
          <p:cNvPr id="8" name="Rectangle 7">
            <a:extLst>
              <a:ext uri="{FF2B5EF4-FFF2-40B4-BE49-F238E27FC236}">
                <a16:creationId xmlns:a16="http://schemas.microsoft.com/office/drawing/2014/main" id="{C5461FED-A5A4-1764-982F-64F9F6814612}"/>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89955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A3C249-C1DF-1444-62A7-BFD2FFFBD77D}"/>
              </a:ext>
            </a:extLst>
          </p:cNvPr>
          <p:cNvSpPr>
            <a:spLocks noGrp="1" noChangeArrowheads="1"/>
          </p:cNvSpPr>
          <p:nvPr>
            <p:ph type="sldNum" sz="quarter" idx="10"/>
          </p:nvPr>
        </p:nvSpPr>
        <p:spPr>
          <a:ln/>
        </p:spPr>
        <p:txBody>
          <a:bodyPr/>
          <a:lstStyle>
            <a:lvl2pPr lvl="1">
              <a:defRPr/>
            </a:lvl2pPr>
          </a:lstStyle>
          <a:p>
            <a:pPr lvl="1">
              <a:defRPr/>
            </a:pPr>
            <a:fld id="{726D5278-FA0F-4922-B749-42903A3FE524}" type="slidenum">
              <a:rPr lang="es-ES" altLang="en-US">
                <a:solidFill>
                  <a:srgbClr val="000000"/>
                </a:solidFill>
              </a:rPr>
              <a:pPr lvl="1">
                <a:defRPr/>
              </a:pPr>
              <a:t>‹#›</a:t>
            </a:fld>
            <a:endParaRPr lang="es-ES" altLang="en-US">
              <a:solidFill>
                <a:srgbClr val="000000"/>
              </a:solidFill>
            </a:endParaRPr>
          </a:p>
        </p:txBody>
      </p:sp>
      <p:sp>
        <p:nvSpPr>
          <p:cNvPr id="4" name="Rectangle 7">
            <a:extLst>
              <a:ext uri="{FF2B5EF4-FFF2-40B4-BE49-F238E27FC236}">
                <a16:creationId xmlns:a16="http://schemas.microsoft.com/office/drawing/2014/main" id="{F9CCC45B-AD96-FA01-2D72-36AAAADFFAA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6132131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8CCD6E1-F766-C8E3-A29C-F94BBDF2BFC9}"/>
              </a:ext>
            </a:extLst>
          </p:cNvPr>
          <p:cNvSpPr>
            <a:spLocks noGrp="1" noChangeArrowheads="1"/>
          </p:cNvSpPr>
          <p:nvPr>
            <p:ph type="sldNum" sz="quarter" idx="10"/>
          </p:nvPr>
        </p:nvSpPr>
        <p:spPr>
          <a:ln/>
        </p:spPr>
        <p:txBody>
          <a:bodyPr/>
          <a:lstStyle>
            <a:lvl2pPr lvl="1">
              <a:defRPr/>
            </a:lvl2pPr>
          </a:lstStyle>
          <a:p>
            <a:pPr lvl="1">
              <a:defRPr/>
            </a:pPr>
            <a:fld id="{117A38F4-4041-4B4D-AEE5-CEBDBA8AA53B}" type="slidenum">
              <a:rPr lang="es-ES" altLang="en-US">
                <a:solidFill>
                  <a:srgbClr val="000000"/>
                </a:solidFill>
              </a:rPr>
              <a:pPr lvl="1">
                <a:defRPr/>
              </a:pPr>
              <a:t>‹#›</a:t>
            </a:fld>
            <a:endParaRPr lang="es-ES" altLang="en-US">
              <a:solidFill>
                <a:srgbClr val="000000"/>
              </a:solidFill>
            </a:endParaRPr>
          </a:p>
        </p:txBody>
      </p:sp>
      <p:sp>
        <p:nvSpPr>
          <p:cNvPr id="3" name="Rectangle 7">
            <a:extLst>
              <a:ext uri="{FF2B5EF4-FFF2-40B4-BE49-F238E27FC236}">
                <a16:creationId xmlns:a16="http://schemas.microsoft.com/office/drawing/2014/main" id="{8377DAC6-0E27-48C1-5147-8A25238CCC79}"/>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7790935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7E72495-7FCC-D048-CEE2-6484707A5FD4}"/>
              </a:ext>
            </a:extLst>
          </p:cNvPr>
          <p:cNvSpPr>
            <a:spLocks noGrp="1" noChangeArrowheads="1"/>
          </p:cNvSpPr>
          <p:nvPr>
            <p:ph type="sldNum" sz="quarter" idx="10"/>
          </p:nvPr>
        </p:nvSpPr>
        <p:spPr>
          <a:ln/>
        </p:spPr>
        <p:txBody>
          <a:bodyPr/>
          <a:lstStyle>
            <a:lvl2pPr lvl="1">
              <a:defRPr/>
            </a:lvl2pPr>
          </a:lstStyle>
          <a:p>
            <a:pPr lvl="1">
              <a:defRPr/>
            </a:pPr>
            <a:fld id="{3B92DD5C-880D-4144-A811-678775525797}"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41838C6A-F514-61A1-DAE6-1E124FE9E5E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583400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673B14B-7C4B-DB3D-36C2-127171703D2F}"/>
              </a:ext>
            </a:extLst>
          </p:cNvPr>
          <p:cNvSpPr>
            <a:spLocks noGrp="1" noChangeArrowheads="1"/>
          </p:cNvSpPr>
          <p:nvPr>
            <p:ph type="sldNum" sz="quarter" idx="10"/>
          </p:nvPr>
        </p:nvSpPr>
        <p:spPr>
          <a:ln/>
        </p:spPr>
        <p:txBody>
          <a:bodyPr/>
          <a:lstStyle>
            <a:lvl2pPr lvl="1">
              <a:defRPr/>
            </a:lvl2pPr>
          </a:lstStyle>
          <a:p>
            <a:pPr lvl="1">
              <a:defRPr/>
            </a:pPr>
            <a:fld id="{7C5B6306-966C-4D34-BFDD-89A588884448}" type="slidenum">
              <a:rPr lang="es-ES" altLang="en-US">
                <a:solidFill>
                  <a:srgbClr val="000000"/>
                </a:solidFill>
              </a:rPr>
              <a:pPr lvl="1">
                <a:defRPr/>
              </a:pPr>
              <a:t>‹#›</a:t>
            </a:fld>
            <a:endParaRPr lang="es-ES" altLang="en-US">
              <a:solidFill>
                <a:srgbClr val="000000"/>
              </a:solidFill>
            </a:endParaRPr>
          </a:p>
        </p:txBody>
      </p:sp>
      <p:sp>
        <p:nvSpPr>
          <p:cNvPr id="6" name="Rectangle 7">
            <a:extLst>
              <a:ext uri="{FF2B5EF4-FFF2-40B4-BE49-F238E27FC236}">
                <a16:creationId xmlns:a16="http://schemas.microsoft.com/office/drawing/2014/main" id="{281D6ABC-2477-8490-FD88-F66F8BBE635F}"/>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31970391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7C17061-2725-F5C0-BCFD-04D388554DDB}"/>
              </a:ext>
            </a:extLst>
          </p:cNvPr>
          <p:cNvSpPr>
            <a:spLocks noGrp="1" noChangeArrowheads="1"/>
          </p:cNvSpPr>
          <p:nvPr>
            <p:ph type="sldNum" sz="quarter" idx="10"/>
          </p:nvPr>
        </p:nvSpPr>
        <p:spPr>
          <a:ln/>
        </p:spPr>
        <p:txBody>
          <a:bodyPr/>
          <a:lstStyle>
            <a:lvl2pPr lvl="1">
              <a:defRPr/>
            </a:lvl2pPr>
          </a:lstStyle>
          <a:p>
            <a:pPr lvl="1">
              <a:defRPr/>
            </a:pPr>
            <a:fld id="{7C02FC69-BC2E-45D4-AA3D-8B6DF4A6A355}"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95A02181-50CC-29A9-6E20-982C1D930623}"/>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13040906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228600"/>
            <a:ext cx="19431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228600"/>
            <a:ext cx="56769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89C3F75-81AF-B0B4-EAEA-BA41DC2108FA}"/>
              </a:ext>
            </a:extLst>
          </p:cNvPr>
          <p:cNvSpPr>
            <a:spLocks noGrp="1" noChangeArrowheads="1"/>
          </p:cNvSpPr>
          <p:nvPr>
            <p:ph type="sldNum" sz="quarter" idx="10"/>
          </p:nvPr>
        </p:nvSpPr>
        <p:spPr>
          <a:ln/>
        </p:spPr>
        <p:txBody>
          <a:bodyPr/>
          <a:lstStyle>
            <a:lvl2pPr lvl="1">
              <a:defRPr/>
            </a:lvl2pPr>
          </a:lstStyle>
          <a:p>
            <a:pPr lvl="1">
              <a:defRPr/>
            </a:pPr>
            <a:fld id="{18779DCD-6982-4B0D-B671-26F2B71CA6AE}" type="slidenum">
              <a:rPr lang="es-ES" altLang="en-US">
                <a:solidFill>
                  <a:srgbClr val="000000"/>
                </a:solidFill>
              </a:rPr>
              <a:pPr lvl="1">
                <a:defRPr/>
              </a:pPr>
              <a:t>‹#›</a:t>
            </a:fld>
            <a:endParaRPr lang="es-ES" altLang="en-US">
              <a:solidFill>
                <a:srgbClr val="000000"/>
              </a:solidFill>
            </a:endParaRPr>
          </a:p>
        </p:txBody>
      </p:sp>
      <p:sp>
        <p:nvSpPr>
          <p:cNvPr id="5" name="Rectangle 7">
            <a:extLst>
              <a:ext uri="{FF2B5EF4-FFF2-40B4-BE49-F238E27FC236}">
                <a16:creationId xmlns:a16="http://schemas.microsoft.com/office/drawing/2014/main" id="{2E39ED0F-159B-B70C-3E28-BFBAA6CE2DB0}"/>
              </a:ext>
            </a:extLst>
          </p:cNvPr>
          <p:cNvSpPr>
            <a:spLocks noGrp="1" noChangeArrowheads="1"/>
          </p:cNvSpPr>
          <p:nvPr>
            <p:ph type="ftr" sz="quarter" idx="11"/>
          </p:nvPr>
        </p:nvSpPr>
        <p:spPr>
          <a:ln/>
        </p:spPr>
        <p:txBody>
          <a:bodyPr/>
          <a:lstStyle>
            <a:lvl1pPr>
              <a:defRPr/>
            </a:lvl1pPr>
          </a:lstStyle>
          <a:p>
            <a:pPr>
              <a:defRPr/>
            </a:pPr>
            <a:r>
              <a:rPr lang="en-US">
                <a:solidFill>
                  <a:srgbClr val="000000"/>
                </a:solidFill>
              </a:rPr>
              <a:t>Angel: Interactive Computer Graphics 5E © Addison-Wesley 2009</a:t>
            </a:r>
          </a:p>
        </p:txBody>
      </p:sp>
    </p:spTree>
    <p:extLst>
      <p:ext uri="{BB962C8B-B14F-4D97-AF65-F5344CB8AC3E}">
        <p14:creationId xmlns:p14="http://schemas.microsoft.com/office/powerpoint/2010/main" val="2101598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240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B0D7EDB-F78F-B8E7-8F73-EFBCA946944A}"/>
              </a:ext>
            </a:extLst>
          </p:cNvPr>
          <p:cNvSpPr>
            <a:spLocks noGrp="1" noChangeArrowheads="1"/>
          </p:cNvSpPr>
          <p:nvPr>
            <p:ph type="sldNum" sz="quarter" idx="10"/>
          </p:nvPr>
        </p:nvSpPr>
        <p:spPr>
          <a:ln/>
        </p:spPr>
        <p:txBody>
          <a:bodyPr/>
          <a:lstStyle>
            <a:lvl2pPr lvl="1">
              <a:defRPr/>
            </a:lvl2pPr>
          </a:lstStyle>
          <a:p>
            <a:pPr lvl="1"/>
            <a:fld id="{95072FE3-BE94-4A47-B02C-730405F96958}" type="slidenum">
              <a:rPr lang="es-ES" altLang="en-US"/>
              <a:pPr lvl="1"/>
              <a:t>‹#›</a:t>
            </a:fld>
            <a:endParaRPr lang="es-ES" altLang="en-US"/>
          </a:p>
        </p:txBody>
      </p:sp>
      <p:sp>
        <p:nvSpPr>
          <p:cNvPr id="6" name="Rectangle 7">
            <a:extLst>
              <a:ext uri="{FF2B5EF4-FFF2-40B4-BE49-F238E27FC236}">
                <a16:creationId xmlns:a16="http://schemas.microsoft.com/office/drawing/2014/main" id="{3F316369-E53A-FA88-38B7-78B1E6EA7081}"/>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47158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28252EB-80A2-9874-8FC2-C33A783A3FF1}"/>
              </a:ext>
            </a:extLst>
          </p:cNvPr>
          <p:cNvSpPr>
            <a:spLocks noGrp="1" noChangeArrowheads="1"/>
          </p:cNvSpPr>
          <p:nvPr>
            <p:ph type="sldNum" sz="quarter" idx="10"/>
          </p:nvPr>
        </p:nvSpPr>
        <p:spPr>
          <a:ln/>
        </p:spPr>
        <p:txBody>
          <a:bodyPr/>
          <a:lstStyle>
            <a:lvl2pPr lvl="1">
              <a:defRPr/>
            </a:lvl2pPr>
          </a:lstStyle>
          <a:p>
            <a:pPr lvl="1"/>
            <a:fld id="{92DF24AD-2C92-4BB3-A1B5-DE3D188545DB}" type="slidenum">
              <a:rPr lang="es-ES" altLang="en-US"/>
              <a:pPr lvl="1"/>
              <a:t>‹#›</a:t>
            </a:fld>
            <a:endParaRPr lang="es-ES" altLang="en-US"/>
          </a:p>
        </p:txBody>
      </p:sp>
      <p:sp>
        <p:nvSpPr>
          <p:cNvPr id="8" name="Rectangle 7">
            <a:extLst>
              <a:ext uri="{FF2B5EF4-FFF2-40B4-BE49-F238E27FC236}">
                <a16:creationId xmlns:a16="http://schemas.microsoft.com/office/drawing/2014/main" id="{59749567-E054-7900-D3ED-F9908BE9D253}"/>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413763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7D8FFA0-DDF1-7067-8FEC-7474A5EF552C}"/>
              </a:ext>
            </a:extLst>
          </p:cNvPr>
          <p:cNvSpPr>
            <a:spLocks noGrp="1" noChangeArrowheads="1"/>
          </p:cNvSpPr>
          <p:nvPr>
            <p:ph type="sldNum" sz="quarter" idx="10"/>
          </p:nvPr>
        </p:nvSpPr>
        <p:spPr>
          <a:ln/>
        </p:spPr>
        <p:txBody>
          <a:bodyPr/>
          <a:lstStyle>
            <a:lvl2pPr lvl="1">
              <a:defRPr/>
            </a:lvl2pPr>
          </a:lstStyle>
          <a:p>
            <a:pPr lvl="1"/>
            <a:fld id="{250CCC68-70A9-430C-B1D0-25F813E32E39}" type="slidenum">
              <a:rPr lang="es-ES" altLang="en-US"/>
              <a:pPr lvl="1"/>
              <a:t>‹#›</a:t>
            </a:fld>
            <a:endParaRPr lang="es-ES" altLang="en-US"/>
          </a:p>
        </p:txBody>
      </p:sp>
      <p:sp>
        <p:nvSpPr>
          <p:cNvPr id="4" name="Rectangle 7">
            <a:extLst>
              <a:ext uri="{FF2B5EF4-FFF2-40B4-BE49-F238E27FC236}">
                <a16:creationId xmlns:a16="http://schemas.microsoft.com/office/drawing/2014/main" id="{ED4FE42C-6D04-CA0F-4AF2-E296F08189C1}"/>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600417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0E66386-60D9-60CE-E296-11D8BDFCE6B9}"/>
              </a:ext>
            </a:extLst>
          </p:cNvPr>
          <p:cNvSpPr>
            <a:spLocks noGrp="1" noChangeArrowheads="1"/>
          </p:cNvSpPr>
          <p:nvPr>
            <p:ph type="sldNum" sz="quarter" idx="10"/>
          </p:nvPr>
        </p:nvSpPr>
        <p:spPr>
          <a:ln/>
        </p:spPr>
        <p:txBody>
          <a:bodyPr/>
          <a:lstStyle>
            <a:lvl2pPr lvl="1">
              <a:defRPr/>
            </a:lvl2pPr>
          </a:lstStyle>
          <a:p>
            <a:pPr lvl="1"/>
            <a:fld id="{C772F08E-7B71-4876-9739-095E686E88D9}" type="slidenum">
              <a:rPr lang="es-ES" altLang="en-US"/>
              <a:pPr lvl="1"/>
              <a:t>‹#›</a:t>
            </a:fld>
            <a:endParaRPr lang="es-ES" altLang="en-US"/>
          </a:p>
        </p:txBody>
      </p:sp>
      <p:sp>
        <p:nvSpPr>
          <p:cNvPr id="3" name="Rectangle 7">
            <a:extLst>
              <a:ext uri="{FF2B5EF4-FFF2-40B4-BE49-F238E27FC236}">
                <a16:creationId xmlns:a16="http://schemas.microsoft.com/office/drawing/2014/main" id="{0F5104CD-A7D3-DE66-3C6B-CDFF997B27D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174881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954796C-877F-B46D-E7C1-8E35134C3A1B}"/>
              </a:ext>
            </a:extLst>
          </p:cNvPr>
          <p:cNvSpPr>
            <a:spLocks noGrp="1" noChangeArrowheads="1"/>
          </p:cNvSpPr>
          <p:nvPr>
            <p:ph type="sldNum" sz="quarter" idx="10"/>
          </p:nvPr>
        </p:nvSpPr>
        <p:spPr>
          <a:ln/>
        </p:spPr>
        <p:txBody>
          <a:bodyPr/>
          <a:lstStyle>
            <a:lvl2pPr lvl="1">
              <a:defRPr/>
            </a:lvl2pPr>
          </a:lstStyle>
          <a:p>
            <a:pPr lvl="1"/>
            <a:fld id="{97336736-DD96-411C-BA07-B25DAA78BC04}" type="slidenum">
              <a:rPr lang="es-ES" altLang="en-US"/>
              <a:pPr lvl="1"/>
              <a:t>‹#›</a:t>
            </a:fld>
            <a:endParaRPr lang="es-ES" altLang="en-US"/>
          </a:p>
        </p:txBody>
      </p:sp>
      <p:sp>
        <p:nvSpPr>
          <p:cNvPr id="6" name="Rectangle 7">
            <a:extLst>
              <a:ext uri="{FF2B5EF4-FFF2-40B4-BE49-F238E27FC236}">
                <a16:creationId xmlns:a16="http://schemas.microsoft.com/office/drawing/2014/main" id="{9DB64D18-28AD-5238-BF21-5C5A7C51588C}"/>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883544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5D6B994-37C5-7233-53DD-A3784C3ABDB9}"/>
              </a:ext>
            </a:extLst>
          </p:cNvPr>
          <p:cNvSpPr>
            <a:spLocks noGrp="1" noChangeArrowheads="1"/>
          </p:cNvSpPr>
          <p:nvPr>
            <p:ph type="sldNum" sz="quarter" idx="10"/>
          </p:nvPr>
        </p:nvSpPr>
        <p:spPr>
          <a:ln/>
        </p:spPr>
        <p:txBody>
          <a:bodyPr/>
          <a:lstStyle>
            <a:lvl2pPr lvl="1">
              <a:defRPr/>
            </a:lvl2pPr>
          </a:lstStyle>
          <a:p>
            <a:pPr lvl="1"/>
            <a:fld id="{55F11B68-1086-444C-87C4-BA3DAC3905CB}" type="slidenum">
              <a:rPr lang="es-ES" altLang="en-US"/>
              <a:pPr lvl="1"/>
              <a:t>‹#›</a:t>
            </a:fld>
            <a:endParaRPr lang="es-ES" altLang="en-US"/>
          </a:p>
        </p:txBody>
      </p:sp>
      <p:sp>
        <p:nvSpPr>
          <p:cNvPr id="6" name="Rectangle 7">
            <a:extLst>
              <a:ext uri="{FF2B5EF4-FFF2-40B4-BE49-F238E27FC236}">
                <a16:creationId xmlns:a16="http://schemas.microsoft.com/office/drawing/2014/main" id="{EBC389D5-DEDC-BD3D-105B-7F7F82572986}"/>
              </a:ext>
            </a:extLst>
          </p:cNvPr>
          <p:cNvSpPr>
            <a:spLocks noGrp="1" noChangeArrowheads="1"/>
          </p:cNvSpPr>
          <p:nvPr>
            <p:ph type="ftr" sz="quarter" idx="11"/>
          </p:nvPr>
        </p:nvSpPr>
        <p:spPr>
          <a:ln/>
        </p:spPr>
        <p:txBody>
          <a:bodyPr/>
          <a:lstStyle>
            <a:lvl1pPr>
              <a:defRPr/>
            </a:lvl1pPr>
          </a:lstStyle>
          <a:p>
            <a:pPr>
              <a:defRPr/>
            </a:pPr>
            <a:r>
              <a:rPr lang="en-US"/>
              <a:t>Angel: Interactive Computer Graphics 5E © Addison-Wesley 2009</a:t>
            </a:r>
          </a:p>
        </p:txBody>
      </p:sp>
    </p:spTree>
    <p:extLst>
      <p:ext uri="{BB962C8B-B14F-4D97-AF65-F5344CB8AC3E}">
        <p14:creationId xmlns:p14="http://schemas.microsoft.com/office/powerpoint/2010/main" val="246206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2.xml"/><Relationship Id="rId1" Type="http://schemas.openxmlformats.org/officeDocument/2006/relationships/slideLayout" Target="../slideLayouts/slideLayout1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4.w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3.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oleObject" Target="../embeddings/oleObject2.bin"/><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D697603-E284-C369-78CC-322CADDC4FDE}"/>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EFE38764-FA2B-CAB5-D73D-55DA07AE039A}"/>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351A988C-A6AF-1E40-EA99-FE81BFBE072B}"/>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a:defRPr sz="1000" b="0">
                <a:latin typeface="Arial" panose="020B0604020202020204" pitchFamily="34" charset="0"/>
              </a:defRPr>
            </a:lvl2pPr>
          </a:lstStyle>
          <a:p>
            <a:pPr lvl="1"/>
            <a:fld id="{136EF481-7453-4B66-B15C-C11BFA8F90D8}" type="slidenum">
              <a:rPr lang="es-ES" altLang="en-US"/>
              <a:pPr lvl="1"/>
              <a:t>‹#›</a:t>
            </a:fld>
            <a:endParaRPr lang="es-ES" altLang="en-US"/>
          </a:p>
        </p:txBody>
      </p:sp>
      <p:sp>
        <p:nvSpPr>
          <p:cNvPr id="1029" name="Line 5">
            <a:extLst>
              <a:ext uri="{FF2B5EF4-FFF2-40B4-BE49-F238E27FC236}">
                <a16:creationId xmlns:a16="http://schemas.microsoft.com/office/drawing/2014/main" id="{56B6DA25-0B7C-D720-3DF1-8ED842C51AB2}"/>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graphicFrame>
        <p:nvGraphicFramePr>
          <p:cNvPr id="1030" name="Object 2">
            <a:extLst>
              <a:ext uri="{FF2B5EF4-FFF2-40B4-BE49-F238E27FC236}">
                <a16:creationId xmlns:a16="http://schemas.microsoft.com/office/drawing/2014/main" id="{B211EF84-8477-B20B-2817-67B3D764EB08}"/>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1030" name="Object 2">
                        <a:extLst>
                          <a:ext uri="{FF2B5EF4-FFF2-40B4-BE49-F238E27FC236}">
                            <a16:creationId xmlns:a16="http://schemas.microsoft.com/office/drawing/2014/main" id="{B211EF84-8477-B20B-2817-67B3D764EB08}"/>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E8C4B3A1-57A6-9181-12B2-D944A5D94FE6}"/>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a typeface="ＭＳ Ｐゴシック" charset="-128"/>
              </a:defRPr>
            </a:lvl1pPr>
          </a:lstStyle>
          <a:p>
            <a:pPr>
              <a:defRPr/>
            </a:pPr>
            <a:r>
              <a:rPr lang="en-US"/>
              <a:t>Angel: Interactive Computer Graphics 5E © Addison-Wesley 2009</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mj-cs"/>
        </a:defRPr>
      </a:lvl1pPr>
      <a:lvl2pPr algn="ctr" rtl="0" eaLnBrk="0" fontAlgn="base" hangingPunct="0">
        <a:spcBef>
          <a:spcPct val="0"/>
        </a:spcBef>
        <a:spcAft>
          <a:spcPct val="0"/>
        </a:spcAft>
        <a:defRPr sz="3700" b="1">
          <a:solidFill>
            <a:schemeClr val="accent2"/>
          </a:solidFill>
          <a:latin typeface="Arial" charset="0"/>
          <a:ea typeface="ＭＳ Ｐゴシック" charset="-128"/>
        </a:defRPr>
      </a:lvl2pPr>
      <a:lvl3pPr algn="ctr" rtl="0" eaLnBrk="0" fontAlgn="base" hangingPunct="0">
        <a:spcBef>
          <a:spcPct val="0"/>
        </a:spcBef>
        <a:spcAft>
          <a:spcPct val="0"/>
        </a:spcAft>
        <a:defRPr sz="3700" b="1">
          <a:solidFill>
            <a:schemeClr val="accent2"/>
          </a:solidFill>
          <a:latin typeface="Arial" charset="0"/>
          <a:ea typeface="ＭＳ Ｐゴシック" charset="-128"/>
        </a:defRPr>
      </a:lvl3pPr>
      <a:lvl4pPr algn="ctr" rtl="0" eaLnBrk="0" fontAlgn="base" hangingPunct="0">
        <a:spcBef>
          <a:spcPct val="0"/>
        </a:spcBef>
        <a:spcAft>
          <a:spcPct val="0"/>
        </a:spcAft>
        <a:defRPr sz="3700" b="1">
          <a:solidFill>
            <a:schemeClr val="accent2"/>
          </a:solidFill>
          <a:latin typeface="Arial" charset="0"/>
          <a:ea typeface="ＭＳ Ｐゴシック" charset="-128"/>
        </a:defRPr>
      </a:lvl4pPr>
      <a:lvl5pPr algn="ctr" rtl="0" eaLnBrk="0" fontAlgn="base" hangingPunct="0">
        <a:spcBef>
          <a:spcPct val="0"/>
        </a:spcBef>
        <a:spcAft>
          <a:spcPct val="0"/>
        </a:spcAft>
        <a:defRPr sz="3700" b="1">
          <a:solidFill>
            <a:schemeClr val="accent2"/>
          </a:solidFill>
          <a:latin typeface="Arial" charset="0"/>
          <a:ea typeface="ＭＳ Ｐゴシック" charset="-128"/>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Marcador de título 1">
            <a:extLst>
              <a:ext uri="{FF2B5EF4-FFF2-40B4-BE49-F238E27FC236}">
                <a16:creationId xmlns:a16="http://schemas.microsoft.com/office/drawing/2014/main" id="{BD1D7847-98BA-CE01-DF52-620B21F67FD1}"/>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MX" altLang="en-US"/>
              <a:t>Haz clic para modificar el estilo de título del patrón</a:t>
            </a:r>
          </a:p>
        </p:txBody>
      </p:sp>
      <p:sp>
        <p:nvSpPr>
          <p:cNvPr id="3" name="Marcador de texto 2">
            <a:extLst>
              <a:ext uri="{FF2B5EF4-FFF2-40B4-BE49-F238E27FC236}">
                <a16:creationId xmlns:a16="http://schemas.microsoft.com/office/drawing/2014/main" id="{DD69ECB2-5710-98AD-D8F3-EB9A355E702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E7DB3DD-8F85-C802-54BA-06ECD33B591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smtClean="0">
                <a:solidFill>
                  <a:prstClr val="black">
                    <a:tint val="75000"/>
                  </a:prstClr>
                </a:solidFill>
                <a:cs typeface="Arial" panose="020B0604020202020204" pitchFamily="34" charset="0"/>
              </a:defRPr>
            </a:lvl1pPr>
          </a:lstStyle>
          <a:p>
            <a:pPr>
              <a:defRPr/>
            </a:pPr>
            <a:fld id="{0F6BB97C-21B3-B04E-8B66-17429DA4143B}" type="datetimeFigureOut">
              <a:rPr lang="es-MX"/>
              <a:pPr>
                <a:defRPr/>
              </a:pPr>
              <a:t>24/10/2023</a:t>
            </a:fld>
            <a:endParaRPr lang="es-MX"/>
          </a:p>
        </p:txBody>
      </p:sp>
      <p:sp>
        <p:nvSpPr>
          <p:cNvPr id="5" name="Marcador de pie de página 4">
            <a:extLst>
              <a:ext uri="{FF2B5EF4-FFF2-40B4-BE49-F238E27FC236}">
                <a16:creationId xmlns:a16="http://schemas.microsoft.com/office/drawing/2014/main" id="{6AF81CE3-23DB-38C4-0307-48723CC30749}"/>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prstClr val="black">
                    <a:tint val="75000"/>
                  </a:prstClr>
                </a:solidFill>
                <a:cs typeface="Arial" panose="020B0604020202020204" pitchFamily="34" charset="0"/>
              </a:defRPr>
            </a:lvl1pPr>
          </a:lstStyle>
          <a:p>
            <a:pPr>
              <a:defRPr/>
            </a:pPr>
            <a:endParaRPr lang="es-MX"/>
          </a:p>
        </p:txBody>
      </p:sp>
      <p:sp>
        <p:nvSpPr>
          <p:cNvPr id="6" name="Marcador de número de diapositiva 5">
            <a:extLst>
              <a:ext uri="{FF2B5EF4-FFF2-40B4-BE49-F238E27FC236}">
                <a16:creationId xmlns:a16="http://schemas.microsoft.com/office/drawing/2014/main" id="{B7638F18-5F13-3E1F-3C48-5F575C212AE7}"/>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smtClean="0">
                <a:solidFill>
                  <a:prstClr val="black">
                    <a:tint val="75000"/>
                  </a:prstClr>
                </a:solidFill>
                <a:cs typeface="Arial" panose="020B0604020202020204" pitchFamily="34" charset="0"/>
              </a:defRPr>
            </a:lvl1pPr>
          </a:lstStyle>
          <a:p>
            <a:pPr>
              <a:defRPr/>
            </a:pPr>
            <a:fld id="{AEB3A095-60B4-4E74-9D8E-0A053EF991C8}" type="slidenum">
              <a:rPr lang="es-MX"/>
              <a:pPr>
                <a:defRPr/>
              </a:pPr>
              <a:t>‹#›</a:t>
            </a:fld>
            <a:endParaRPr lang="es-MX"/>
          </a:p>
        </p:txBody>
      </p:sp>
      <p:sp>
        <p:nvSpPr>
          <p:cNvPr id="7" name="Rectángulo 6">
            <a:extLst>
              <a:ext uri="{FF2B5EF4-FFF2-40B4-BE49-F238E27FC236}">
                <a16:creationId xmlns:a16="http://schemas.microsoft.com/office/drawing/2014/main" id="{1B165284-EB75-380E-A909-0CE180A600AC}"/>
              </a:ext>
            </a:extLst>
          </p:cNvPr>
          <p:cNvSpPr/>
          <p:nvPr userDrawn="1"/>
        </p:nvSpPr>
        <p:spPr>
          <a:xfrm>
            <a:off x="0" y="0"/>
            <a:ext cx="9144000" cy="6858000"/>
          </a:xfrm>
          <a:prstGeom prst="rect">
            <a:avLst/>
          </a:prstGeom>
          <a:solidFill>
            <a:srgbClr val="BA003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sz="1800">
              <a:solidFill>
                <a:prstClr val="white"/>
              </a:solidFill>
            </a:endParaRPr>
          </a:p>
        </p:txBody>
      </p:sp>
      <p:pic>
        <p:nvPicPr>
          <p:cNvPr id="3080" name="Imagen 10">
            <a:extLst>
              <a:ext uri="{FF2B5EF4-FFF2-40B4-BE49-F238E27FC236}">
                <a16:creationId xmlns:a16="http://schemas.microsoft.com/office/drawing/2014/main" id="{5EDCFD66-3780-2D7F-9E22-412DFE3FE49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975" y="681038"/>
            <a:ext cx="2706688" cy="464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ángulo 13">
            <a:extLst>
              <a:ext uri="{FF2B5EF4-FFF2-40B4-BE49-F238E27FC236}">
                <a16:creationId xmlns:a16="http://schemas.microsoft.com/office/drawing/2014/main" id="{FB3A4073-B93F-856C-FC09-A8455397DF31}"/>
              </a:ext>
            </a:extLst>
          </p:cNvPr>
          <p:cNvSpPr/>
          <p:nvPr userDrawn="1"/>
        </p:nvSpPr>
        <p:spPr>
          <a:xfrm>
            <a:off x="193675" y="6464300"/>
            <a:ext cx="3951288" cy="414338"/>
          </a:xfrm>
          <a:prstGeom prst="rect">
            <a:avLst/>
          </a:prstGeom>
        </p:spPr>
        <p:txBody>
          <a:bodyPr>
            <a:spAutoFit/>
          </a:bodyPr>
          <a:lstStyle/>
          <a:p>
            <a:pPr>
              <a:defRPr/>
            </a:pPr>
            <a:r>
              <a:rPr lang="es-MX" sz="1050">
                <a:solidFill>
                  <a:prstClr val="white"/>
                </a:solidFill>
                <a:cs typeface="Arial" panose="020B0604020202020204" pitchFamily="34" charset="0"/>
              </a:rPr>
              <a:t>©2020-2021 All rights reserved. Unauthorized distribution prohibited.</a:t>
            </a:r>
          </a:p>
        </p:txBody>
      </p:sp>
      <p:pic>
        <p:nvPicPr>
          <p:cNvPr id="3082" name="Imagen 9">
            <a:extLst>
              <a:ext uri="{FF2B5EF4-FFF2-40B4-BE49-F238E27FC236}">
                <a16:creationId xmlns:a16="http://schemas.microsoft.com/office/drawing/2014/main" id="{A44105A9-B088-596F-4C96-A22F7E1F768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979988" y="617538"/>
            <a:ext cx="2706687"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5740889"/>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CCD0DA7-3099-6FC0-6787-E3D2A27A9470}"/>
              </a:ext>
            </a:extLst>
          </p:cNvPr>
          <p:cNvSpPr>
            <a:spLocks noGrp="1" noChangeArrowheads="1"/>
          </p:cNvSpPr>
          <p:nvPr>
            <p:ph type="title"/>
          </p:nvPr>
        </p:nvSpPr>
        <p:spPr bwMode="auto">
          <a:xfrm>
            <a:off x="838200" y="419100"/>
            <a:ext cx="77724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p>
            <a:pPr lvl="0"/>
            <a:r>
              <a:rPr lang="en-US" altLang="en-US"/>
              <a:t>Click to edit Master title style</a:t>
            </a:r>
          </a:p>
        </p:txBody>
      </p:sp>
      <p:sp>
        <p:nvSpPr>
          <p:cNvPr id="4099" name="Rectangle 3">
            <a:extLst>
              <a:ext uri="{FF2B5EF4-FFF2-40B4-BE49-F238E27FC236}">
                <a16:creationId xmlns:a16="http://schemas.microsoft.com/office/drawing/2014/main" id="{D892C96B-B998-8213-16C7-AFC03951AD4E}"/>
              </a:ext>
            </a:extLst>
          </p:cNvPr>
          <p:cNvSpPr>
            <a:spLocks noGrp="1" noChangeArrowheads="1"/>
          </p:cNvSpPr>
          <p:nvPr>
            <p:ph type="body" idx="1"/>
          </p:nvPr>
        </p:nvSpPr>
        <p:spPr bwMode="auto">
          <a:xfrm>
            <a:off x="838200" y="1981200"/>
            <a:ext cx="77724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65750F3-27AB-E6BA-A40A-6DB08E7AFA21}"/>
              </a:ext>
            </a:extLst>
          </p:cNvPr>
          <p:cNvSpPr>
            <a:spLocks noChangeArrowheads="1"/>
          </p:cNvSpPr>
          <p:nvPr/>
        </p:nvSpPr>
        <p:spPr bwMode="auto">
          <a:xfrm>
            <a:off x="93663" y="6488113"/>
            <a:ext cx="5603875"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defRPr/>
            </a:pPr>
            <a:r>
              <a:rPr lang="en-US" altLang="en-US" sz="1400">
                <a:solidFill>
                  <a:srgbClr val="005400"/>
                </a:solidFill>
                <a:latin typeface="Book Antiqua" pitchFamily="18" charset="0"/>
                <a:cs typeface="Arial" panose="020B0604020202020204" pitchFamily="34" charset="0"/>
              </a:rPr>
              <a:t>Database Management Systems 3ed,  R. Ramakrishnan and J. Gehrke</a:t>
            </a:r>
          </a:p>
        </p:txBody>
      </p:sp>
      <p:sp>
        <p:nvSpPr>
          <p:cNvPr id="1029" name="Rectangle 5">
            <a:extLst>
              <a:ext uri="{FF2B5EF4-FFF2-40B4-BE49-F238E27FC236}">
                <a16:creationId xmlns:a16="http://schemas.microsoft.com/office/drawing/2014/main" id="{C50D703C-31B7-5720-AF7C-42F15E4F8763}"/>
              </a:ext>
            </a:extLst>
          </p:cNvPr>
          <p:cNvSpPr>
            <a:spLocks noChangeArrowheads="1"/>
          </p:cNvSpPr>
          <p:nvPr/>
        </p:nvSpPr>
        <p:spPr bwMode="auto">
          <a:xfrm>
            <a:off x="8645525" y="6488113"/>
            <a:ext cx="406400" cy="301625"/>
          </a:xfrm>
          <a:prstGeom prst="rect">
            <a:avLst/>
          </a:prstGeom>
          <a:noFill/>
          <a:ln>
            <a:noFill/>
          </a:ln>
          <a:effectLst/>
        </p:spPr>
        <p:txBody>
          <a:bodyPr wrap="none" lIns="90488" tIns="44450" rIns="90488" bIns="44450"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a:defRPr/>
            </a:pPr>
            <a:fld id="{95E91DA2-225F-4DFF-8B59-FCEF595D2656}" type="slidenum">
              <a:rPr lang="en-US" altLang="en-US" sz="1400">
                <a:solidFill>
                  <a:srgbClr val="005400"/>
                </a:solidFill>
                <a:latin typeface="Book Antiqua" panose="02040602050305030304" pitchFamily="18" charset="0"/>
                <a:cs typeface="Arial" panose="020B0604020202020204" pitchFamily="34" charset="0"/>
              </a:rPr>
              <a:pPr algn="r">
                <a:defRPr/>
              </a:pPr>
              <a:t>‹#›</a:t>
            </a:fld>
            <a:endParaRPr lang="en-US" altLang="en-US" sz="1400">
              <a:solidFill>
                <a:srgbClr val="005400"/>
              </a:solidFill>
              <a:latin typeface="Book Antiqua" panose="02040602050305030304" pitchFamily="18" charset="0"/>
              <a:cs typeface="Arial" panose="020B0604020202020204" pitchFamily="34" charset="0"/>
            </a:endParaRPr>
          </a:p>
        </p:txBody>
      </p:sp>
      <p:pic>
        <p:nvPicPr>
          <p:cNvPr id="4102" name="Picture 6">
            <a:extLst>
              <a:ext uri="{FF2B5EF4-FFF2-40B4-BE49-F238E27FC236}">
                <a16:creationId xmlns:a16="http://schemas.microsoft.com/office/drawing/2014/main" id="{54F23D72-B73B-F61E-D83C-C03F02F8B62E}"/>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21600" y="0"/>
            <a:ext cx="1447800"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47216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l" rtl="0" eaLnBrk="0" fontAlgn="base" hangingPunct="0">
        <a:spcBef>
          <a:spcPct val="0"/>
        </a:spcBef>
        <a:spcAft>
          <a:spcPct val="0"/>
        </a:spcAft>
        <a:defRPr sz="4000" i="1">
          <a:solidFill>
            <a:schemeClr val="tx2"/>
          </a:solidFill>
          <a:latin typeface="+mj-lt"/>
          <a:ea typeface="+mj-ea"/>
          <a:cs typeface="+mj-cs"/>
        </a:defRPr>
      </a:lvl1pPr>
      <a:lvl2pPr algn="l" rtl="0" eaLnBrk="0" fontAlgn="base" hangingPunct="0">
        <a:spcBef>
          <a:spcPct val="0"/>
        </a:spcBef>
        <a:spcAft>
          <a:spcPct val="0"/>
        </a:spcAft>
        <a:defRPr sz="4000" i="1">
          <a:solidFill>
            <a:schemeClr val="tx2"/>
          </a:solidFill>
          <a:latin typeface="Book Antiqua" pitchFamily="18" charset="0"/>
        </a:defRPr>
      </a:lvl2pPr>
      <a:lvl3pPr algn="l" rtl="0" eaLnBrk="0" fontAlgn="base" hangingPunct="0">
        <a:spcBef>
          <a:spcPct val="0"/>
        </a:spcBef>
        <a:spcAft>
          <a:spcPct val="0"/>
        </a:spcAft>
        <a:defRPr sz="4000" i="1">
          <a:solidFill>
            <a:schemeClr val="tx2"/>
          </a:solidFill>
          <a:latin typeface="Book Antiqua" pitchFamily="18" charset="0"/>
        </a:defRPr>
      </a:lvl3pPr>
      <a:lvl4pPr algn="l" rtl="0" eaLnBrk="0" fontAlgn="base" hangingPunct="0">
        <a:spcBef>
          <a:spcPct val="0"/>
        </a:spcBef>
        <a:spcAft>
          <a:spcPct val="0"/>
        </a:spcAft>
        <a:defRPr sz="4000" i="1">
          <a:solidFill>
            <a:schemeClr val="tx2"/>
          </a:solidFill>
          <a:latin typeface="Book Antiqua" pitchFamily="18" charset="0"/>
        </a:defRPr>
      </a:lvl4pPr>
      <a:lvl5pPr algn="l" rtl="0" eaLnBrk="0" fontAlgn="base" hangingPunct="0">
        <a:spcBef>
          <a:spcPct val="0"/>
        </a:spcBef>
        <a:spcAft>
          <a:spcPct val="0"/>
        </a:spcAft>
        <a:defRPr sz="4000" i="1">
          <a:solidFill>
            <a:schemeClr val="tx2"/>
          </a:solidFill>
          <a:latin typeface="Book Antiqua" pitchFamily="18" charset="0"/>
        </a:defRPr>
      </a:lvl5pPr>
      <a:lvl6pPr marL="457200" algn="l" rtl="0" eaLnBrk="0" fontAlgn="base" hangingPunct="0">
        <a:spcBef>
          <a:spcPct val="0"/>
        </a:spcBef>
        <a:spcAft>
          <a:spcPct val="0"/>
        </a:spcAft>
        <a:defRPr sz="4000" i="1">
          <a:solidFill>
            <a:schemeClr val="tx2"/>
          </a:solidFill>
          <a:latin typeface="Book Antiqua" pitchFamily="18" charset="0"/>
        </a:defRPr>
      </a:lvl6pPr>
      <a:lvl7pPr marL="914400" algn="l" rtl="0" eaLnBrk="0" fontAlgn="base" hangingPunct="0">
        <a:spcBef>
          <a:spcPct val="0"/>
        </a:spcBef>
        <a:spcAft>
          <a:spcPct val="0"/>
        </a:spcAft>
        <a:defRPr sz="4000" i="1">
          <a:solidFill>
            <a:schemeClr val="tx2"/>
          </a:solidFill>
          <a:latin typeface="Book Antiqua" pitchFamily="18" charset="0"/>
        </a:defRPr>
      </a:lvl7pPr>
      <a:lvl8pPr marL="1371600" algn="l" rtl="0" eaLnBrk="0" fontAlgn="base" hangingPunct="0">
        <a:spcBef>
          <a:spcPct val="0"/>
        </a:spcBef>
        <a:spcAft>
          <a:spcPct val="0"/>
        </a:spcAft>
        <a:defRPr sz="4000" i="1">
          <a:solidFill>
            <a:schemeClr val="tx2"/>
          </a:solidFill>
          <a:latin typeface="Book Antiqua" pitchFamily="18" charset="0"/>
        </a:defRPr>
      </a:lvl8pPr>
      <a:lvl9pPr marL="1828800" algn="l" rtl="0" eaLnBrk="0" fontAlgn="base" hangingPunct="0">
        <a:spcBef>
          <a:spcPct val="0"/>
        </a:spcBef>
        <a:spcAft>
          <a:spcPct val="0"/>
        </a:spcAft>
        <a:defRPr sz="4000" i="1">
          <a:solidFill>
            <a:schemeClr val="tx2"/>
          </a:solidFill>
          <a:latin typeface="Book Antiqua" pitchFamily="18" charset="0"/>
        </a:defRPr>
      </a:lvl9pPr>
    </p:titleStyle>
    <p:bodyStyle>
      <a:lvl1pPr marL="342900" indent="-342900" algn="l" rtl="0" eaLnBrk="0" fontAlgn="base" hangingPunct="0">
        <a:spcBef>
          <a:spcPct val="20000"/>
        </a:spcBef>
        <a:spcAft>
          <a:spcPct val="0"/>
        </a:spcAft>
        <a:buClr>
          <a:schemeClr val="tx1"/>
        </a:buClr>
        <a:buSzPct val="75000"/>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anose="05000000000000000000" pitchFamily="2" charset="2"/>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Char char="•"/>
        <a:defRPr sz="2000">
          <a:solidFill>
            <a:schemeClr val="tx1"/>
          </a:solidFill>
          <a:latin typeface="+mn-lt"/>
        </a:defRPr>
      </a:lvl3pPr>
      <a:lvl4pPr marL="1600200" indent="-228600" algn="l" rtl="0" eaLnBrk="0" fontAlgn="base" hangingPunct="0">
        <a:spcBef>
          <a:spcPct val="20000"/>
        </a:spcBef>
        <a:spcAft>
          <a:spcPct val="0"/>
        </a:spcAft>
        <a:buClr>
          <a:schemeClr val="tx1"/>
        </a:buClr>
        <a:buChar char="•"/>
        <a:defRPr>
          <a:solidFill>
            <a:schemeClr val="tx1"/>
          </a:solidFill>
          <a:latin typeface="+mn-lt"/>
        </a:defRPr>
      </a:lvl4pPr>
      <a:lvl5pPr marL="2057400" indent="-228600" algn="l" rtl="0" eaLnBrk="0" fontAlgn="base" hangingPunct="0">
        <a:spcBef>
          <a:spcPct val="20000"/>
        </a:spcBef>
        <a:spcAft>
          <a:spcPct val="0"/>
        </a:spcAft>
        <a:buClr>
          <a:schemeClr val="tx1"/>
        </a:buClr>
        <a:buChar char="•"/>
        <a:defRPr>
          <a:solidFill>
            <a:schemeClr val="tx1"/>
          </a:solidFill>
          <a:latin typeface="+mn-lt"/>
        </a:defRPr>
      </a:lvl5pPr>
      <a:lvl6pPr marL="2514600" indent="-228600" algn="l" rtl="0" eaLnBrk="0" fontAlgn="base" hangingPunct="0">
        <a:spcBef>
          <a:spcPct val="20000"/>
        </a:spcBef>
        <a:spcAft>
          <a:spcPct val="0"/>
        </a:spcAft>
        <a:buClr>
          <a:schemeClr val="tx1"/>
        </a:buClr>
        <a:buChar char="•"/>
        <a:defRPr>
          <a:solidFill>
            <a:schemeClr val="tx1"/>
          </a:solidFill>
          <a:latin typeface="+mn-lt"/>
        </a:defRPr>
      </a:lvl6pPr>
      <a:lvl7pPr marL="2971800" indent="-228600" algn="l" rtl="0" eaLnBrk="0" fontAlgn="base" hangingPunct="0">
        <a:spcBef>
          <a:spcPct val="20000"/>
        </a:spcBef>
        <a:spcAft>
          <a:spcPct val="0"/>
        </a:spcAft>
        <a:buClr>
          <a:schemeClr val="tx1"/>
        </a:buClr>
        <a:buChar char="•"/>
        <a:defRPr>
          <a:solidFill>
            <a:schemeClr val="tx1"/>
          </a:solidFill>
          <a:latin typeface="+mn-lt"/>
        </a:defRPr>
      </a:lvl7pPr>
      <a:lvl8pPr marL="3429000" indent="-228600" algn="l" rtl="0" eaLnBrk="0" fontAlgn="base" hangingPunct="0">
        <a:spcBef>
          <a:spcPct val="20000"/>
        </a:spcBef>
        <a:spcAft>
          <a:spcPct val="0"/>
        </a:spcAft>
        <a:buClr>
          <a:schemeClr val="tx1"/>
        </a:buClr>
        <a:buChar char="•"/>
        <a:defRPr>
          <a:solidFill>
            <a:schemeClr val="tx1"/>
          </a:solidFill>
          <a:latin typeface="+mn-lt"/>
        </a:defRPr>
      </a:lvl8pPr>
      <a:lvl9pPr marL="3886200" indent="-228600" algn="l" rtl="0" eaLnBrk="0" fontAlgn="base" hangingPunct="0">
        <a:spcBef>
          <a:spcPct val="20000"/>
        </a:spcBef>
        <a:spcAft>
          <a:spcPct val="0"/>
        </a:spcAft>
        <a:buClr>
          <a:schemeClr val="tx1"/>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104B03C-175E-CEBB-1A28-898F747A8660}"/>
              </a:ext>
            </a:extLst>
          </p:cNvPr>
          <p:cNvSpPr>
            <a:spLocks noGrp="1" noChangeArrowheads="1"/>
          </p:cNvSpPr>
          <p:nvPr>
            <p:ph type="title"/>
          </p:nvPr>
        </p:nvSpPr>
        <p:spPr bwMode="auto">
          <a:xfrm>
            <a:off x="1371600" y="228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s-ES" altLang="en-US"/>
              <a:t>D</a:t>
            </a:r>
          </a:p>
        </p:txBody>
      </p:sp>
      <p:sp>
        <p:nvSpPr>
          <p:cNvPr id="1027" name="Rectangle 3">
            <a:extLst>
              <a:ext uri="{FF2B5EF4-FFF2-40B4-BE49-F238E27FC236}">
                <a16:creationId xmlns:a16="http://schemas.microsoft.com/office/drawing/2014/main" id="{749BDD6D-61A3-A8F8-6C21-2C60E326AA0A}"/>
              </a:ext>
            </a:extLst>
          </p:cNvPr>
          <p:cNvSpPr>
            <a:spLocks noGrp="1" noChangeArrowheads="1"/>
          </p:cNvSpPr>
          <p:nvPr>
            <p:ph type="body" idx="1"/>
          </p:nvPr>
        </p:nvSpPr>
        <p:spPr bwMode="auto">
          <a:xfrm>
            <a:off x="685800" y="1524000"/>
            <a:ext cx="7772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s-ES" altLang="en-US"/>
              <a:t>Click to Edit Master Text Styles</a:t>
            </a:r>
          </a:p>
          <a:p>
            <a:pPr lvl="1"/>
            <a:r>
              <a:rPr lang="es-ES" altLang="en-US"/>
              <a:t>SECOND LEVEL</a:t>
            </a:r>
          </a:p>
          <a:p>
            <a:pPr lvl="2"/>
            <a:r>
              <a:rPr lang="es-ES" altLang="en-US"/>
              <a:t>THIRD LEVEL</a:t>
            </a:r>
          </a:p>
        </p:txBody>
      </p:sp>
      <p:sp>
        <p:nvSpPr>
          <p:cNvPr id="3076" name="Rectangle 4">
            <a:extLst>
              <a:ext uri="{FF2B5EF4-FFF2-40B4-BE49-F238E27FC236}">
                <a16:creationId xmlns:a16="http://schemas.microsoft.com/office/drawing/2014/main" id="{563AFBCE-EF7C-CEAD-F0E8-344E5CFB41AD}"/>
              </a:ext>
            </a:extLst>
          </p:cNvPr>
          <p:cNvSpPr>
            <a:spLocks noGrp="1" noChangeArrowheads="1"/>
          </p:cNvSpPr>
          <p:nvPr>
            <p:ph type="sldNum" sz="quarter" idx="4"/>
          </p:nvPr>
        </p:nvSpPr>
        <p:spPr bwMode="auto">
          <a:xfrm>
            <a:off x="8077200" y="6324600"/>
            <a:ext cx="381000" cy="3810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2pPr lvl="1" algn="r" eaLnBrk="0" hangingPunct="0">
              <a:defRPr sz="1000" smtClean="0">
                <a:latin typeface="Arial" panose="020B0604020202020204" pitchFamily="34" charset="0"/>
              </a:defRPr>
            </a:lvl2pPr>
          </a:lstStyle>
          <a:p>
            <a:pPr lvl="1">
              <a:defRPr/>
            </a:pPr>
            <a:fld id="{A1CE4E7E-F822-4982-95D7-DE0FB55A94D9}" type="slidenum">
              <a:rPr lang="es-ES" altLang="en-US" b="0">
                <a:solidFill>
                  <a:srgbClr val="000000"/>
                </a:solidFill>
              </a:rPr>
              <a:pPr lvl="1">
                <a:defRPr/>
              </a:pPr>
              <a:t>‹#›</a:t>
            </a:fld>
            <a:endParaRPr lang="es-ES" altLang="en-US" b="0">
              <a:solidFill>
                <a:srgbClr val="000000"/>
              </a:solidFill>
            </a:endParaRPr>
          </a:p>
        </p:txBody>
      </p:sp>
      <p:sp>
        <p:nvSpPr>
          <p:cNvPr id="1029" name="Line 5">
            <a:extLst>
              <a:ext uri="{FF2B5EF4-FFF2-40B4-BE49-F238E27FC236}">
                <a16:creationId xmlns:a16="http://schemas.microsoft.com/office/drawing/2014/main" id="{CD115503-4228-24DD-6E0D-912005EFC106}"/>
              </a:ext>
            </a:extLst>
          </p:cNvPr>
          <p:cNvSpPr>
            <a:spLocks noChangeShapeType="1"/>
          </p:cNvSpPr>
          <p:nvPr/>
        </p:nvSpPr>
        <p:spPr bwMode="auto">
          <a:xfrm>
            <a:off x="609600" y="1447800"/>
            <a:ext cx="6172200" cy="0"/>
          </a:xfrm>
          <a:prstGeom prst="line">
            <a:avLst/>
          </a:prstGeom>
          <a:noFill/>
          <a:ln w="508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b="0">
              <a:solidFill>
                <a:srgbClr val="000000"/>
              </a:solidFill>
            </a:endParaRPr>
          </a:p>
        </p:txBody>
      </p:sp>
      <p:graphicFrame>
        <p:nvGraphicFramePr>
          <p:cNvPr id="1030" name="Object 2">
            <a:extLst>
              <a:ext uri="{FF2B5EF4-FFF2-40B4-BE49-F238E27FC236}">
                <a16:creationId xmlns:a16="http://schemas.microsoft.com/office/drawing/2014/main" id="{E8380D09-C0A4-6B29-889A-752D575DC8F2}"/>
              </a:ext>
            </a:extLst>
          </p:cNvPr>
          <p:cNvGraphicFramePr>
            <a:graphicFrameLocks/>
          </p:cNvGraphicFramePr>
          <p:nvPr/>
        </p:nvGraphicFramePr>
        <p:xfrm>
          <a:off x="152400" y="228600"/>
          <a:ext cx="1371600" cy="990600"/>
        </p:xfrm>
        <a:graphic>
          <a:graphicData uri="http://schemas.openxmlformats.org/presentationml/2006/ole">
            <mc:AlternateContent xmlns:mc="http://schemas.openxmlformats.org/markup-compatibility/2006">
              <mc:Choice xmlns:v="urn:schemas-microsoft-com:vml" Requires="v">
                <p:oleObj name="ClipArt" r:id="rId13" imgW="2354263" imgH="1792288" progId="MS_ClipArt_Gallery.2">
                  <p:embed/>
                </p:oleObj>
              </mc:Choice>
              <mc:Fallback>
                <p:oleObj name="ClipArt" r:id="rId13" imgW="2354263" imgH="1792288" progId="MS_ClipArt_Gallery.2">
                  <p:embed/>
                  <p:pic>
                    <p:nvPicPr>
                      <p:cNvPr id="1030" name="Object 2">
                        <a:extLst>
                          <a:ext uri="{FF2B5EF4-FFF2-40B4-BE49-F238E27FC236}">
                            <a16:creationId xmlns:a16="http://schemas.microsoft.com/office/drawing/2014/main" id="{E8380D09-C0A4-6B29-889A-752D575DC8F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228600"/>
                        <a:ext cx="1371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9" name="Rectangle 7">
            <a:extLst>
              <a:ext uri="{FF2B5EF4-FFF2-40B4-BE49-F238E27FC236}">
                <a16:creationId xmlns:a16="http://schemas.microsoft.com/office/drawing/2014/main" id="{71EE1182-42BD-7C75-120D-EF54F7E319C3}"/>
              </a:ext>
            </a:extLst>
          </p:cNvPr>
          <p:cNvSpPr>
            <a:spLocks noGrp="1" noChangeArrowheads="1"/>
          </p:cNvSpPr>
          <p:nvPr>
            <p:ph type="ftr" sz="quarter" idx="3"/>
          </p:nvPr>
        </p:nvSpPr>
        <p:spPr bwMode="auto">
          <a:xfrm>
            <a:off x="457200" y="6400800"/>
            <a:ext cx="5638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ea typeface="ＭＳ Ｐゴシック" charset="-128"/>
                <a:cs typeface="+mn-cs"/>
              </a:defRPr>
            </a:lvl1pPr>
          </a:lstStyle>
          <a:p>
            <a:pPr>
              <a:defRPr/>
            </a:pPr>
            <a:r>
              <a:rPr lang="en-US" b="0">
                <a:solidFill>
                  <a:srgbClr val="000000"/>
                </a:solidFill>
              </a:rPr>
              <a:t>Angel: Interactive Computer Graphics 5E © Addison-Wesley 2009</a:t>
            </a:r>
          </a:p>
        </p:txBody>
      </p:sp>
    </p:spTree>
    <p:extLst>
      <p:ext uri="{BB962C8B-B14F-4D97-AF65-F5344CB8AC3E}">
        <p14:creationId xmlns:p14="http://schemas.microsoft.com/office/powerpoint/2010/main" val="276157035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dt="0"/>
  <p:txStyles>
    <p:titleStyle>
      <a:lvl1pPr algn="ctr" rtl="0" eaLnBrk="0" fontAlgn="base" hangingPunct="0">
        <a:spcBef>
          <a:spcPct val="0"/>
        </a:spcBef>
        <a:spcAft>
          <a:spcPct val="0"/>
        </a:spcAft>
        <a:defRPr sz="3700" b="1">
          <a:solidFill>
            <a:schemeClr val="accent2"/>
          </a:solidFill>
          <a:latin typeface="+mj-lt"/>
          <a:ea typeface="ＭＳ Ｐゴシック" charset="-128"/>
          <a:cs typeface="ＭＳ Ｐゴシック"/>
        </a:defRPr>
      </a:lvl1pPr>
      <a:lvl2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2pPr>
      <a:lvl3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3pPr>
      <a:lvl4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4pPr>
      <a:lvl5pPr algn="ctr" rtl="0" eaLnBrk="0" fontAlgn="base" hangingPunct="0">
        <a:spcBef>
          <a:spcPct val="0"/>
        </a:spcBef>
        <a:spcAft>
          <a:spcPct val="0"/>
        </a:spcAft>
        <a:defRPr sz="3700" b="1">
          <a:solidFill>
            <a:schemeClr val="accent2"/>
          </a:solidFill>
          <a:latin typeface="Arial" charset="0"/>
          <a:ea typeface="ＭＳ Ｐゴシック" charset="-128"/>
          <a:cs typeface="ＭＳ Ｐゴシック"/>
        </a:defRPr>
      </a:lvl5pPr>
      <a:lvl6pPr marL="457200" algn="ctr" rtl="0" eaLnBrk="0" fontAlgn="base" hangingPunct="0">
        <a:spcBef>
          <a:spcPct val="0"/>
        </a:spcBef>
        <a:spcAft>
          <a:spcPct val="0"/>
        </a:spcAft>
        <a:defRPr sz="3700" b="1">
          <a:solidFill>
            <a:schemeClr val="accent2"/>
          </a:solidFill>
          <a:latin typeface="Arial" charset="0"/>
        </a:defRPr>
      </a:lvl6pPr>
      <a:lvl7pPr marL="914400" algn="ctr" rtl="0" eaLnBrk="0" fontAlgn="base" hangingPunct="0">
        <a:spcBef>
          <a:spcPct val="0"/>
        </a:spcBef>
        <a:spcAft>
          <a:spcPct val="0"/>
        </a:spcAft>
        <a:defRPr sz="3700" b="1">
          <a:solidFill>
            <a:schemeClr val="accent2"/>
          </a:solidFill>
          <a:latin typeface="Arial" charset="0"/>
        </a:defRPr>
      </a:lvl7pPr>
      <a:lvl8pPr marL="1371600" algn="ctr" rtl="0" eaLnBrk="0" fontAlgn="base" hangingPunct="0">
        <a:spcBef>
          <a:spcPct val="0"/>
        </a:spcBef>
        <a:spcAft>
          <a:spcPct val="0"/>
        </a:spcAft>
        <a:defRPr sz="3700" b="1">
          <a:solidFill>
            <a:schemeClr val="accent2"/>
          </a:solidFill>
          <a:latin typeface="Arial" charset="0"/>
        </a:defRPr>
      </a:lvl8pPr>
      <a:lvl9pPr marL="1828800" algn="ctr" rtl="0" eaLnBrk="0" fontAlgn="base" hangingPunct="0">
        <a:spcBef>
          <a:spcPct val="0"/>
        </a:spcBef>
        <a:spcAft>
          <a:spcPct val="0"/>
        </a:spcAft>
        <a:defRPr sz="3700" b="1">
          <a:solidFill>
            <a:schemeClr val="accent2"/>
          </a:solidFill>
          <a:latin typeface="Arial" charset="0"/>
        </a:defRPr>
      </a:lvl9pPr>
    </p:titleStyle>
    <p:body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ＭＳ Ｐゴシック"/>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cs typeface="ＭＳ Ｐゴシック"/>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cs typeface="ＭＳ Ｐゴシック"/>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cs typeface="ＭＳ Ｐゴシック"/>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www.cs.iupui.edu/~aharris/webDesign/vrml/plane.wrl"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hyperlink" Target="http://www.ocnus.com/models/" TargetMode="External"/><Relationship Id="rId5" Type="http://schemas.openxmlformats.org/officeDocument/2006/relationships/hyperlink" Target="http://www.cs.iupui.edu/~aharris/mm/texture/texCar.wrl" TargetMode="External"/><Relationship Id="rId4" Type="http://schemas.openxmlformats.org/officeDocument/2006/relationships/hyperlink" Target="http://www.cs.iupui.edu/~aharris/mm/figure/figure.wrl"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17.jpeg"/><Relationship Id="rId4" Type="http://schemas.openxmlformats.org/officeDocument/2006/relationships/image" Target="../media/image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www.cs.brown.edu/exploratories/freeSoftware/repository/edu/brown/cs/exploratories/applets/transformPropagation/transform_propagation_java_browser.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8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54.png"/><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a:extLst>
              <a:ext uri="{FF2B5EF4-FFF2-40B4-BE49-F238E27FC236}">
                <a16:creationId xmlns:a16="http://schemas.microsoft.com/office/drawing/2014/main" id="{6825EF86-4D49-055A-DA5C-EAFFC0F53B91}"/>
              </a:ext>
              <a:ext uri="{C183D7F6-B498-43B3-948B-1728B52AA6E4}">
                <adec:decorative xmlns:adec="http://schemas.microsoft.com/office/drawing/2017/decorative" val="1"/>
              </a:ext>
            </a:extLst>
          </p:cNvPr>
          <p:cNvSpPr>
            <a:spLocks noGrp="1" noChangeArrowheads="1"/>
          </p:cNvSpPr>
          <p:nvPr>
            <p:ph type="ctrTitle"/>
          </p:nvPr>
        </p:nvSpPr>
        <p:spPr>
          <a:xfrm>
            <a:off x="3200400" y="2236788"/>
            <a:ext cx="5943600" cy="2265362"/>
          </a:xfrm>
        </p:spPr>
        <p:txBody>
          <a:bodyPr/>
          <a:lstStyle/>
          <a:p>
            <a:r>
              <a:rPr lang="es-MX" altLang="en-US"/>
              <a:t>COSC 4370 Fall 2023</a:t>
            </a:r>
            <a:br>
              <a:rPr lang="es-MX" altLang="en-US"/>
            </a:br>
            <a:br>
              <a:rPr lang="es-MX" altLang="en-US"/>
            </a:br>
            <a:r>
              <a:rPr lang="es-MX" altLang="en-US"/>
              <a:t>Interactive Computer Graphics</a:t>
            </a:r>
            <a:br>
              <a:rPr lang="es-MX" altLang="en-US"/>
            </a:br>
            <a:br>
              <a:rPr lang="es-MX" altLang="en-US"/>
            </a:br>
            <a:r>
              <a:rPr lang="es-MX" altLang="en-US"/>
              <a:t>M</a:t>
            </a:r>
            <a:r>
              <a:rPr lang="es-MX" altLang="en-US">
                <a:solidFill>
                  <a:srgbClr val="002060"/>
                </a:solidFill>
              </a:rPr>
              <a:t> &amp; </a:t>
            </a:r>
            <a:r>
              <a:rPr lang="es-MX" altLang="en-US"/>
              <a:t>W</a:t>
            </a:r>
            <a:r>
              <a:rPr lang="es-MX" altLang="en-US">
                <a:solidFill>
                  <a:srgbClr val="002060"/>
                </a:solidFill>
              </a:rPr>
              <a:t> 5:30 </a:t>
            </a:r>
            <a:r>
              <a:rPr lang="es-MX" altLang="en-US"/>
              <a:t>to</a:t>
            </a:r>
            <a:r>
              <a:rPr lang="es-MX" altLang="en-US">
                <a:solidFill>
                  <a:srgbClr val="002060"/>
                </a:solidFill>
              </a:rPr>
              <a:t> 7:00 </a:t>
            </a:r>
            <a:r>
              <a:rPr lang="es-MX" altLang="en-US"/>
              <a:t>PM </a:t>
            </a:r>
            <a:br>
              <a:rPr lang="es-MX" altLang="en-US"/>
            </a:br>
            <a:br>
              <a:rPr lang="es-MX" altLang="en-US"/>
            </a:br>
            <a:br>
              <a:rPr lang="es-MX" altLang="en-US"/>
            </a:br>
            <a:endParaRPr lang="es-MX" altLang="en-US">
              <a:solidFill>
                <a:srgbClr val="002060"/>
              </a:solidFill>
            </a:endParaRPr>
          </a:p>
        </p:txBody>
      </p:sp>
      <p:sp>
        <p:nvSpPr>
          <p:cNvPr id="48131" name="Subtítulo 2">
            <a:extLst>
              <a:ext uri="{FF2B5EF4-FFF2-40B4-BE49-F238E27FC236}">
                <a16:creationId xmlns:a16="http://schemas.microsoft.com/office/drawing/2014/main" id="{8626EB13-5837-07CD-12AB-3426C151ABB2}"/>
              </a:ext>
              <a:ext uri="{C183D7F6-B498-43B3-948B-1728B52AA6E4}">
                <adec:decorative xmlns:adec="http://schemas.microsoft.com/office/drawing/2017/decorative" val="1"/>
              </a:ext>
            </a:extLst>
          </p:cNvPr>
          <p:cNvSpPr>
            <a:spLocks noGrp="1" noChangeArrowheads="1"/>
          </p:cNvSpPr>
          <p:nvPr>
            <p:ph type="subTitle" idx="1"/>
          </p:nvPr>
        </p:nvSpPr>
        <p:spPr bwMode="auto">
          <a:xfrm>
            <a:off x="4076700" y="4502150"/>
            <a:ext cx="4613275" cy="503238"/>
          </a:xfrm>
        </p:spPr>
        <p:txBody>
          <a:bodyPr wrap="square" lIns="68580" tIns="34290" rIns="68580" bIns="34290" numCol="1" anchor="t" anchorCtr="0" compatLnSpc="1">
            <a:prstTxWarp prst="textNoShape">
              <a:avLst/>
            </a:prstTxWarp>
          </a:bodyPr>
          <a:lstStyle/>
          <a:p>
            <a:r>
              <a:rPr lang="en-US" altLang="en-US" sz="2400" b="1">
                <a:solidFill>
                  <a:srgbClr val="000000"/>
                </a:solidFill>
              </a:rPr>
              <a:t>Prof. Victoria Hilford</a:t>
            </a:r>
            <a:endParaRPr lang="es-MX" altLang="en-US" sz="2400" b="1"/>
          </a:p>
        </p:txBody>
      </p:sp>
      <p:sp>
        <p:nvSpPr>
          <p:cNvPr id="5" name="TextBox 4" descr="&quot;&quot;">
            <a:extLst>
              <a:ext uri="{FF2B5EF4-FFF2-40B4-BE49-F238E27FC236}">
                <a16:creationId xmlns:a16="http://schemas.microsoft.com/office/drawing/2014/main" id="{83DA1E44-31CC-25AB-2DDB-6CCC4CB4BD97}"/>
              </a:ext>
            </a:extLst>
          </p:cNvPr>
          <p:cNvSpPr txBox="1">
            <a:spLocks noChangeArrowheads="1"/>
          </p:cNvSpPr>
          <p:nvPr/>
        </p:nvSpPr>
        <p:spPr bwMode="auto">
          <a:xfrm>
            <a:off x="76200" y="6373813"/>
            <a:ext cx="8859838"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NO CHATTING during LECTURE</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 name="TextBox 5">
            <a:extLst>
              <a:ext uri="{FF2B5EF4-FFF2-40B4-BE49-F238E27FC236}">
                <a16:creationId xmlns:a16="http://schemas.microsoft.com/office/drawing/2014/main" id="{9ACFC184-5A73-3C9B-B389-A3B5955A055D}"/>
              </a:ext>
            </a:extLst>
          </p:cNvPr>
          <p:cNvSpPr txBox="1">
            <a:spLocks noChangeArrowheads="1"/>
          </p:cNvSpPr>
          <p:nvPr/>
        </p:nvSpPr>
        <p:spPr bwMode="auto">
          <a:xfrm>
            <a:off x="76200" y="5859463"/>
            <a:ext cx="8859838" cy="400050"/>
          </a:xfrm>
          <a:prstGeom prst="rect">
            <a:avLst/>
          </a:prstGeom>
          <a:solidFill>
            <a:schemeClr val="tx2">
              <a:lumMod val="40000"/>
              <a:lumOff val="60000"/>
            </a:schemeClr>
          </a:solidFill>
          <a:ln>
            <a:noFill/>
          </a:ln>
        </p:spPr>
        <p:txBody>
          <a:bodyPr>
            <a:spAutoFit/>
          </a:bodyPr>
          <a:lstStyle>
            <a:defPPr>
              <a:defRPr lang="en-US"/>
            </a:defPPr>
            <a:lvl1pPr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anose="02020603050405020304" pitchFamily="18" charset="0"/>
                <a:ea typeface="+mn-ea"/>
                <a:cs typeface="+mn-cs"/>
              </a:defRPr>
            </a:lvl5pPr>
            <a:lvl6pPr marL="2286000" algn="l" defTabSz="914400" rtl="0" eaLnBrk="1" latinLnBrk="0" hangingPunct="1">
              <a:defRPr sz="2400" b="1" kern="1200">
                <a:solidFill>
                  <a:schemeClr val="tx1"/>
                </a:solidFill>
                <a:latin typeface="Times New Roman" panose="02020603050405020304" pitchFamily="18" charset="0"/>
                <a:ea typeface="+mn-ea"/>
                <a:cs typeface="+mn-cs"/>
              </a:defRPr>
            </a:lvl6pPr>
            <a:lvl7pPr marL="2743200" algn="l" defTabSz="914400" rtl="0" eaLnBrk="1" latinLnBrk="0" hangingPunct="1">
              <a:defRPr sz="2400" b="1" kern="1200">
                <a:solidFill>
                  <a:schemeClr val="tx1"/>
                </a:solidFill>
                <a:latin typeface="Times New Roman" panose="02020603050405020304" pitchFamily="18" charset="0"/>
                <a:ea typeface="+mn-ea"/>
                <a:cs typeface="+mn-cs"/>
              </a:defRPr>
            </a:lvl7pPr>
            <a:lvl8pPr marL="3200400" algn="l" defTabSz="914400" rtl="0" eaLnBrk="1" latinLnBrk="0" hangingPunct="1">
              <a:defRPr sz="2400" b="1" kern="1200">
                <a:solidFill>
                  <a:schemeClr val="tx1"/>
                </a:solidFill>
                <a:latin typeface="Times New Roman" panose="02020603050405020304" pitchFamily="18" charset="0"/>
                <a:ea typeface="+mn-ea"/>
                <a:cs typeface="+mn-cs"/>
              </a:defRPr>
            </a:lvl8pPr>
            <a:lvl9pPr marL="3657600" algn="l" defTabSz="914400" rtl="0" eaLnBrk="1" latinLnBrk="0" hangingPunct="1">
              <a:defRPr sz="2400" b="1" kern="1200">
                <a:solidFill>
                  <a:schemeClr val="tx1"/>
                </a:solidFill>
                <a:latin typeface="Times New Roman" panose="02020603050405020304" pitchFamily="18"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mn-cs"/>
              </a:rPr>
              <a:t>PLEASE TURN your webcam ON</a:t>
            </a:r>
            <a:endPar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2B85915-C955-08BF-0C57-2BE62A5424CA}"/>
              </a:ext>
            </a:extLst>
          </p:cNvPr>
          <p:cNvSpPr>
            <a:spLocks noGrp="1" noChangeArrowheads="1"/>
          </p:cNvSpPr>
          <p:nvPr>
            <p:ph type="title"/>
          </p:nvPr>
        </p:nvSpPr>
        <p:spPr>
          <a:xfrm>
            <a:off x="2057400" y="228600"/>
            <a:ext cx="6248400" cy="1066800"/>
          </a:xfrm>
        </p:spPr>
        <p:txBody>
          <a:bodyPr/>
          <a:lstStyle/>
          <a:p>
            <a:r>
              <a:rPr lang="en-US" altLang="en-US" dirty="0">
                <a:ea typeface="ＭＳ Ｐゴシック" panose="020B0600070205080204" pitchFamily="34" charset="-128"/>
              </a:rPr>
              <a:t>Using </a:t>
            </a:r>
            <a:r>
              <a:rPr lang="en-US" altLang="en-US" dirty="0">
                <a:solidFill>
                  <a:srgbClr val="FF0000"/>
                </a:solidFill>
                <a:ea typeface="ＭＳ Ｐゴシック" panose="020B0600070205080204" pitchFamily="34" charset="-128"/>
              </a:rPr>
              <a:t>GLU</a:t>
            </a:r>
            <a:r>
              <a:rPr lang="en-US" altLang="en-US" dirty="0">
                <a:ea typeface="ＭＳ Ｐゴシック" panose="020B0600070205080204" pitchFamily="34" charset="-128"/>
              </a:rPr>
              <a:t>/</a:t>
            </a:r>
            <a:r>
              <a:rPr lang="en-US" altLang="en-US" dirty="0">
                <a:solidFill>
                  <a:srgbClr val="FF0000"/>
                </a:solidFill>
                <a:ea typeface="ＭＳ Ｐゴシック" panose="020B0600070205080204" pitchFamily="34" charset="-128"/>
              </a:rPr>
              <a:t>GLUT</a:t>
            </a:r>
            <a:r>
              <a:rPr lang="en-US" altLang="en-US" dirty="0">
                <a:ea typeface="ＭＳ Ｐゴシック" panose="020B0600070205080204" pitchFamily="34" charset="-128"/>
              </a:rPr>
              <a:t> </a:t>
            </a:r>
            <a:r>
              <a:rPr lang="en-US" altLang="en-US" dirty="0">
                <a:solidFill>
                  <a:srgbClr val="FF9900"/>
                </a:solidFill>
                <a:ea typeface="ＭＳ Ｐゴシック" panose="020B0600070205080204" pitchFamily="34" charset="-128"/>
              </a:rPr>
              <a:t>Objects</a:t>
            </a:r>
          </a:p>
        </p:txBody>
      </p:sp>
      <p:sp>
        <p:nvSpPr>
          <p:cNvPr id="7171" name="Rectangle 3">
            <a:extLst>
              <a:ext uri="{FF2B5EF4-FFF2-40B4-BE49-F238E27FC236}">
                <a16:creationId xmlns:a16="http://schemas.microsoft.com/office/drawing/2014/main" id="{B78FEC4A-2622-45D2-E944-C31FFD13E3CD}"/>
              </a:ext>
            </a:extLst>
          </p:cNvPr>
          <p:cNvSpPr>
            <a:spLocks noGrp="1" noChangeArrowheads="1"/>
          </p:cNvSpPr>
          <p:nvPr>
            <p:ph type="body" idx="1"/>
          </p:nvPr>
        </p:nvSpPr>
        <p:spPr>
          <a:xfrm>
            <a:off x="-184150" y="2428875"/>
            <a:ext cx="9601200" cy="4114800"/>
          </a:xfrm>
        </p:spPr>
        <p:txBody>
          <a:bodyPr/>
          <a:lstStyle/>
          <a:p>
            <a:r>
              <a:rPr lang="en-US" altLang="en-US" dirty="0">
                <a:solidFill>
                  <a:srgbClr val="FF0000"/>
                </a:solidFill>
                <a:ea typeface="ＭＳ Ｐゴシック" panose="020B0600070205080204" pitchFamily="34" charset="-128"/>
              </a:rPr>
              <a:t>GLU</a:t>
            </a:r>
            <a:r>
              <a:rPr lang="en-US" altLang="en-US" dirty="0">
                <a:ea typeface="ＭＳ Ｐゴシック" panose="020B0600070205080204" pitchFamily="34" charset="-128"/>
              </a:rPr>
              <a:t>/</a:t>
            </a:r>
            <a:r>
              <a:rPr lang="en-US" altLang="en-US" dirty="0">
                <a:solidFill>
                  <a:srgbClr val="FF0000"/>
                </a:solidFill>
                <a:ea typeface="ＭＳ Ｐゴシック" panose="020B0600070205080204" pitchFamily="34" charset="-128"/>
              </a:rPr>
              <a:t>GLUT</a:t>
            </a:r>
            <a:r>
              <a:rPr lang="en-US" altLang="en-US" dirty="0">
                <a:ea typeface="ＭＳ Ｐゴシック" panose="020B0600070205080204" pitchFamily="34" charset="-128"/>
              </a:rPr>
              <a:t> provides very </a:t>
            </a:r>
            <a:r>
              <a:rPr lang="en-US" altLang="en-US" b="1" dirty="0">
                <a:solidFill>
                  <a:srgbClr val="FF0000"/>
                </a:solidFill>
                <a:ea typeface="ＭＳ Ｐゴシック" panose="020B0600070205080204" pitchFamily="34" charset="-128"/>
              </a:rPr>
              <a:t>simple </a:t>
            </a:r>
            <a:r>
              <a:rPr lang="en-US" altLang="en-US" b="1" dirty="0">
                <a:solidFill>
                  <a:srgbClr val="FF9900"/>
                </a:solidFill>
                <a:ea typeface="ＭＳ Ｐゴシック" panose="020B0600070205080204" pitchFamily="34" charset="-128"/>
              </a:rPr>
              <a:t>object</a:t>
            </a:r>
            <a:r>
              <a:rPr lang="en-US" altLang="en-US" b="1" dirty="0">
                <a:solidFill>
                  <a:srgbClr val="FF0000"/>
                </a:solidFill>
                <a:ea typeface="ＭＳ Ｐゴシック" panose="020B0600070205080204" pitchFamily="34" charset="-128"/>
              </a:rPr>
              <a:t> primitives</a:t>
            </a:r>
          </a:p>
        </p:txBody>
      </p:sp>
      <p:grpSp>
        <p:nvGrpSpPr>
          <p:cNvPr id="2" name="Group 4">
            <a:extLst>
              <a:ext uri="{FF2B5EF4-FFF2-40B4-BE49-F238E27FC236}">
                <a16:creationId xmlns:a16="http://schemas.microsoft.com/office/drawing/2014/main" id="{A6B25096-66D7-83A5-0D23-1C5F07234C4D}"/>
              </a:ext>
            </a:extLst>
          </p:cNvPr>
          <p:cNvGrpSpPr>
            <a:grpSpLocks/>
          </p:cNvGrpSpPr>
          <p:nvPr/>
        </p:nvGrpSpPr>
        <p:grpSpPr bwMode="auto">
          <a:xfrm>
            <a:off x="463550" y="2962275"/>
            <a:ext cx="8216900" cy="3895725"/>
            <a:chOff x="336" y="1776"/>
            <a:chExt cx="5176" cy="2454"/>
          </a:xfrm>
        </p:grpSpPr>
        <p:pic>
          <p:nvPicPr>
            <p:cNvPr id="7173" name="Picture 5" descr="lab2">
              <a:extLst>
                <a:ext uri="{FF2B5EF4-FFF2-40B4-BE49-F238E27FC236}">
                  <a16:creationId xmlns:a16="http://schemas.microsoft.com/office/drawing/2014/main" id="{FE13A3F9-2E72-AC58-72B5-3B9CB92FE4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 y="1776"/>
              <a:ext cx="3120" cy="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4" name="Group 6">
              <a:extLst>
                <a:ext uri="{FF2B5EF4-FFF2-40B4-BE49-F238E27FC236}">
                  <a16:creationId xmlns:a16="http://schemas.microsoft.com/office/drawing/2014/main" id="{B05E0B42-6666-5AAE-BD99-84DD0A423A7A}"/>
                </a:ext>
              </a:extLst>
            </p:cNvPr>
            <p:cNvGrpSpPr>
              <a:grpSpLocks/>
            </p:cNvGrpSpPr>
            <p:nvPr/>
          </p:nvGrpSpPr>
          <p:grpSpPr bwMode="auto">
            <a:xfrm>
              <a:off x="336" y="2016"/>
              <a:ext cx="5176" cy="1931"/>
              <a:chOff x="336" y="2016"/>
              <a:chExt cx="5176" cy="1931"/>
            </a:xfrm>
          </p:grpSpPr>
          <p:grpSp>
            <p:nvGrpSpPr>
              <p:cNvPr id="7175" name="Group 7">
                <a:extLst>
                  <a:ext uri="{FF2B5EF4-FFF2-40B4-BE49-F238E27FC236}">
                    <a16:creationId xmlns:a16="http://schemas.microsoft.com/office/drawing/2014/main" id="{BDB6F00F-4637-B388-BD3F-EA0D708ED2BC}"/>
                  </a:ext>
                </a:extLst>
              </p:cNvPr>
              <p:cNvGrpSpPr>
                <a:grpSpLocks/>
              </p:cNvGrpSpPr>
              <p:nvPr/>
            </p:nvGrpSpPr>
            <p:grpSpPr bwMode="auto">
              <a:xfrm>
                <a:off x="2304" y="2112"/>
                <a:ext cx="3208" cy="1200"/>
                <a:chOff x="2304" y="2112"/>
                <a:chExt cx="3208" cy="1200"/>
              </a:xfrm>
            </p:grpSpPr>
            <p:sp>
              <p:nvSpPr>
                <p:cNvPr id="7183" name="Line 8">
                  <a:extLst>
                    <a:ext uri="{FF2B5EF4-FFF2-40B4-BE49-F238E27FC236}">
                      <a16:creationId xmlns:a16="http://schemas.microsoft.com/office/drawing/2014/main" id="{AF1348C4-162C-125F-9151-64413AF19322}"/>
                    </a:ext>
                  </a:extLst>
                </p:cNvPr>
                <p:cNvSpPr>
                  <a:spLocks noChangeShapeType="1"/>
                </p:cNvSpPr>
                <p:nvPr/>
              </p:nvSpPr>
              <p:spPr bwMode="auto">
                <a:xfrm flipH="1">
                  <a:off x="3792" y="2640"/>
                  <a:ext cx="624" cy="67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4" name="Text Box 9">
                  <a:extLst>
                    <a:ext uri="{FF2B5EF4-FFF2-40B4-BE49-F238E27FC236}">
                      <a16:creationId xmlns:a16="http://schemas.microsoft.com/office/drawing/2014/main" id="{5C101EF7-06AA-1660-C1DB-EE39ED102375}"/>
                    </a:ext>
                  </a:extLst>
                </p:cNvPr>
                <p:cNvSpPr txBox="1">
                  <a:spLocks noChangeArrowheads="1"/>
                </p:cNvSpPr>
                <p:nvPr/>
              </p:nvSpPr>
              <p:spPr bwMode="auto">
                <a:xfrm>
                  <a:off x="4406" y="2372"/>
                  <a:ext cx="11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0000"/>
                      </a:solidFill>
                      <a:latin typeface="Tahoma" panose="020B0604030504040204" pitchFamily="34" charset="0"/>
                    </a:rPr>
                    <a:t>Cube</a:t>
                  </a:r>
                </a:p>
              </p:txBody>
            </p:sp>
            <p:sp>
              <p:nvSpPr>
                <p:cNvPr id="7185" name="Line 10">
                  <a:extLst>
                    <a:ext uri="{FF2B5EF4-FFF2-40B4-BE49-F238E27FC236}">
                      <a16:creationId xmlns:a16="http://schemas.microsoft.com/office/drawing/2014/main" id="{E70973E9-B400-FE63-5DB7-62BE407E7AF4}"/>
                    </a:ext>
                  </a:extLst>
                </p:cNvPr>
                <p:cNvSpPr>
                  <a:spLocks noChangeShapeType="1"/>
                </p:cNvSpPr>
                <p:nvPr/>
              </p:nvSpPr>
              <p:spPr bwMode="auto">
                <a:xfrm flipH="1">
                  <a:off x="3888" y="2544"/>
                  <a:ext cx="480"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6" name="Line 11">
                  <a:extLst>
                    <a:ext uri="{FF2B5EF4-FFF2-40B4-BE49-F238E27FC236}">
                      <a16:creationId xmlns:a16="http://schemas.microsoft.com/office/drawing/2014/main" id="{B7FAF447-7984-9691-040D-5D936BE9E261}"/>
                    </a:ext>
                  </a:extLst>
                </p:cNvPr>
                <p:cNvSpPr>
                  <a:spLocks noChangeShapeType="1"/>
                </p:cNvSpPr>
                <p:nvPr/>
              </p:nvSpPr>
              <p:spPr bwMode="auto">
                <a:xfrm flipH="1" flipV="1">
                  <a:off x="3024" y="2448"/>
                  <a:ext cx="1344" cy="4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7" name="Line 12">
                  <a:extLst>
                    <a:ext uri="{FF2B5EF4-FFF2-40B4-BE49-F238E27FC236}">
                      <a16:creationId xmlns:a16="http://schemas.microsoft.com/office/drawing/2014/main" id="{D12E9E0F-97D5-EC2A-0DE5-22F37A37962D}"/>
                    </a:ext>
                  </a:extLst>
                </p:cNvPr>
                <p:cNvSpPr>
                  <a:spLocks noChangeShapeType="1"/>
                </p:cNvSpPr>
                <p:nvPr/>
              </p:nvSpPr>
              <p:spPr bwMode="auto">
                <a:xfrm flipH="1" flipV="1">
                  <a:off x="2304" y="2112"/>
                  <a:ext cx="2064" cy="28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7176" name="Group 13">
                <a:extLst>
                  <a:ext uri="{FF2B5EF4-FFF2-40B4-BE49-F238E27FC236}">
                    <a16:creationId xmlns:a16="http://schemas.microsoft.com/office/drawing/2014/main" id="{CA74F490-3906-2B0B-AE22-784E8F316066}"/>
                  </a:ext>
                </a:extLst>
              </p:cNvPr>
              <p:cNvGrpSpPr>
                <a:grpSpLocks/>
              </p:cNvGrpSpPr>
              <p:nvPr/>
            </p:nvGrpSpPr>
            <p:grpSpPr bwMode="auto">
              <a:xfrm>
                <a:off x="336" y="2016"/>
                <a:ext cx="1968" cy="1931"/>
                <a:chOff x="336" y="2016"/>
                <a:chExt cx="1968" cy="1931"/>
              </a:xfrm>
            </p:grpSpPr>
            <p:sp>
              <p:nvSpPr>
                <p:cNvPr id="7177" name="Line 14">
                  <a:extLst>
                    <a:ext uri="{FF2B5EF4-FFF2-40B4-BE49-F238E27FC236}">
                      <a16:creationId xmlns:a16="http://schemas.microsoft.com/office/drawing/2014/main" id="{652B0509-3726-D783-3205-1B1937A1BEA9}"/>
                    </a:ext>
                  </a:extLst>
                </p:cNvPr>
                <p:cNvSpPr>
                  <a:spLocks noChangeShapeType="1"/>
                </p:cNvSpPr>
                <p:nvPr/>
              </p:nvSpPr>
              <p:spPr bwMode="auto">
                <a:xfrm flipV="1">
                  <a:off x="912" y="2016"/>
                  <a:ext cx="960" cy="48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78" name="Text Box 15">
                  <a:extLst>
                    <a:ext uri="{FF2B5EF4-FFF2-40B4-BE49-F238E27FC236}">
                      <a16:creationId xmlns:a16="http://schemas.microsoft.com/office/drawing/2014/main" id="{8B5D2641-939B-1FC6-D95F-0551C4DCF26D}"/>
                    </a:ext>
                  </a:extLst>
                </p:cNvPr>
                <p:cNvSpPr txBox="1">
                  <a:spLocks noChangeArrowheads="1"/>
                </p:cNvSpPr>
                <p:nvPr/>
              </p:nvSpPr>
              <p:spPr bwMode="auto">
                <a:xfrm>
                  <a:off x="336" y="2592"/>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0000"/>
                      </a:solidFill>
                      <a:latin typeface="Tahoma" panose="020B0604030504040204" pitchFamily="34" charset="0"/>
                    </a:rPr>
                    <a:t>Cone</a:t>
                  </a:r>
                </a:p>
              </p:txBody>
            </p:sp>
            <p:sp>
              <p:nvSpPr>
                <p:cNvPr id="7179" name="Line 16">
                  <a:extLst>
                    <a:ext uri="{FF2B5EF4-FFF2-40B4-BE49-F238E27FC236}">
                      <a16:creationId xmlns:a16="http://schemas.microsoft.com/office/drawing/2014/main" id="{C787063D-C2DE-402A-3CF9-32B0023505CE}"/>
                    </a:ext>
                  </a:extLst>
                </p:cNvPr>
                <p:cNvSpPr>
                  <a:spLocks noChangeShapeType="1"/>
                </p:cNvSpPr>
                <p:nvPr/>
              </p:nvSpPr>
              <p:spPr bwMode="auto">
                <a:xfrm flipV="1">
                  <a:off x="1248" y="2352"/>
                  <a:ext cx="720" cy="62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0" name="Text Box 17">
                  <a:extLst>
                    <a:ext uri="{FF2B5EF4-FFF2-40B4-BE49-F238E27FC236}">
                      <a16:creationId xmlns:a16="http://schemas.microsoft.com/office/drawing/2014/main" id="{5557F813-E247-66B2-C21A-E1CF1822B887}"/>
                    </a:ext>
                  </a:extLst>
                </p:cNvPr>
                <p:cNvSpPr txBox="1">
                  <a:spLocks noChangeArrowheads="1"/>
                </p:cNvSpPr>
                <p:nvPr/>
              </p:nvSpPr>
              <p:spPr bwMode="auto">
                <a:xfrm>
                  <a:off x="528" y="3024"/>
                  <a:ext cx="9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a:t>
                  </a:r>
                  <a:r>
                    <a:rPr lang="en-US" altLang="en-US" sz="1800">
                      <a:latin typeface="Tahoma" panose="020B0604030504040204" pitchFamily="34" charset="0"/>
                    </a:rPr>
                    <a:t>Cylinder</a:t>
                  </a:r>
                </a:p>
              </p:txBody>
            </p:sp>
            <p:sp>
              <p:nvSpPr>
                <p:cNvPr id="7181" name="Line 18">
                  <a:extLst>
                    <a:ext uri="{FF2B5EF4-FFF2-40B4-BE49-F238E27FC236}">
                      <a16:creationId xmlns:a16="http://schemas.microsoft.com/office/drawing/2014/main" id="{2F1932C3-2E88-86D9-CDED-3DC8325A46AA}"/>
                    </a:ext>
                  </a:extLst>
                </p:cNvPr>
                <p:cNvSpPr>
                  <a:spLocks noChangeShapeType="1"/>
                </p:cNvSpPr>
                <p:nvPr/>
              </p:nvSpPr>
              <p:spPr bwMode="auto">
                <a:xfrm flipV="1">
                  <a:off x="1488" y="2496"/>
                  <a:ext cx="816" cy="1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2" name="Text Box 19">
                  <a:extLst>
                    <a:ext uri="{FF2B5EF4-FFF2-40B4-BE49-F238E27FC236}">
                      <a16:creationId xmlns:a16="http://schemas.microsoft.com/office/drawing/2014/main" id="{7B562434-53F5-9DF8-73A8-BC2BF202C797}"/>
                    </a:ext>
                  </a:extLst>
                </p:cNvPr>
                <p:cNvSpPr txBox="1">
                  <a:spLocks noChangeArrowheads="1"/>
                </p:cNvSpPr>
                <p:nvPr/>
              </p:nvSpPr>
              <p:spPr bwMode="auto">
                <a:xfrm>
                  <a:off x="384" y="3716"/>
                  <a:ext cx="12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0000"/>
                      </a:solidFill>
                      <a:latin typeface="Tahoma" panose="020B0604030504040204" pitchFamily="34" charset="0"/>
                    </a:rPr>
                    <a:t>Teapot</a:t>
                  </a:r>
                </a:p>
              </p:txBody>
            </p:sp>
          </p:grpSp>
        </p:grpSp>
      </p:grpSp>
      <p:sp>
        <p:nvSpPr>
          <p:cNvPr id="3" name="Callout: Quad Arrow 2">
            <a:extLst>
              <a:ext uri="{FF2B5EF4-FFF2-40B4-BE49-F238E27FC236}">
                <a16:creationId xmlns:a16="http://schemas.microsoft.com/office/drawing/2014/main" id="{05931D75-672D-033A-6417-3448E048D1A2}"/>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
        <p:nvSpPr>
          <p:cNvPr id="4" name="Rectangle 3">
            <a:extLst>
              <a:ext uri="{FF2B5EF4-FFF2-40B4-BE49-F238E27FC236}">
                <a16:creationId xmlns:a16="http://schemas.microsoft.com/office/drawing/2014/main" id="{2DAF3015-EF13-3AC1-5D42-BE328C6BCAE6}"/>
              </a:ext>
            </a:extLst>
          </p:cNvPr>
          <p:cNvSpPr txBox="1">
            <a:spLocks noChangeArrowheads="1"/>
          </p:cNvSpPr>
          <p:nvPr/>
        </p:nvSpPr>
        <p:spPr bwMode="auto">
          <a:xfrm>
            <a:off x="-31750" y="1600200"/>
            <a:ext cx="96012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190500" indent="-190500" algn="l" rtl="0" eaLnBrk="0" fontAlgn="base" hangingPunct="0">
              <a:spcBef>
                <a:spcPct val="20000"/>
              </a:spcBef>
              <a:spcAft>
                <a:spcPct val="0"/>
              </a:spcAft>
              <a:buChar char="•"/>
              <a:defRPr sz="3100">
                <a:solidFill>
                  <a:schemeClr val="tx1"/>
                </a:solidFill>
                <a:latin typeface="+mn-lt"/>
                <a:ea typeface="ＭＳ Ｐゴシック" charset="-128"/>
                <a:cs typeface="+mn-cs"/>
              </a:defRPr>
            </a:lvl1pPr>
            <a:lvl2pPr marL="571500" indent="-190500" algn="l" rtl="0" eaLnBrk="0" fontAlgn="base" hangingPunct="0">
              <a:spcBef>
                <a:spcPct val="20000"/>
              </a:spcBef>
              <a:spcAft>
                <a:spcPct val="0"/>
              </a:spcAft>
              <a:buChar char="­"/>
              <a:defRPr sz="2600">
                <a:solidFill>
                  <a:schemeClr val="tx1"/>
                </a:solidFill>
                <a:latin typeface="+mn-lt"/>
                <a:ea typeface="ＭＳ Ｐゴシック" charset="-128"/>
              </a:defRPr>
            </a:lvl2pPr>
            <a:lvl3pPr marL="952500" indent="-190500" algn="l" rtl="0" eaLnBrk="0" fontAlgn="base" hangingPunct="0">
              <a:spcBef>
                <a:spcPct val="20000"/>
              </a:spcBef>
              <a:spcAft>
                <a:spcPct val="0"/>
              </a:spcAft>
              <a:buClr>
                <a:schemeClr val="bg2"/>
              </a:buClr>
              <a:buChar char="•"/>
              <a:defRPr sz="20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b="1">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b="1">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b="1">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b="1">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b="1">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b="1">
                <a:solidFill>
                  <a:schemeClr val="tx1"/>
                </a:solidFill>
                <a:latin typeface="+mn-lt"/>
                <a:ea typeface="ＭＳ Ｐゴシック" charset="-128"/>
              </a:defRPr>
            </a:lvl9pPr>
          </a:lstStyle>
          <a:p>
            <a:r>
              <a:rPr lang="en-US" altLang="en-US" b="0" dirty="0">
                <a:ea typeface="ＭＳ Ｐゴシック" panose="020B0600070205080204" pitchFamily="34" charset="-128"/>
              </a:rPr>
              <a:t>From</a:t>
            </a:r>
            <a:r>
              <a:rPr lang="en-US" altLang="en-US" dirty="0">
                <a:ea typeface="ＭＳ Ｐゴシック" panose="020B0600070205080204" pitchFamily="34" charset="-128"/>
              </a:rPr>
              <a:t> </a:t>
            </a:r>
            <a:r>
              <a:rPr lang="en-US" altLang="en-US" b="1" kern="0" dirty="0">
                <a:solidFill>
                  <a:srgbClr val="FF9900"/>
                </a:solidFill>
                <a:ea typeface="ＭＳ Ｐゴシック" panose="020B0600070205080204" pitchFamily="34" charset="-128"/>
              </a:rPr>
              <a:t>geometric</a:t>
            </a:r>
            <a:r>
              <a:rPr lang="en-US" altLang="en-US" b="1" kern="0" dirty="0">
                <a:solidFill>
                  <a:srgbClr val="FF0000"/>
                </a:solidFill>
                <a:ea typeface="ＭＳ Ｐゴシック" panose="020B0600070205080204" pitchFamily="34" charset="-128"/>
              </a:rPr>
              <a:t> primitives: point, line, polygon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3">
            <a:extLst>
              <a:ext uri="{FF2B5EF4-FFF2-40B4-BE49-F238E27FC236}">
                <a16:creationId xmlns:a16="http://schemas.microsoft.com/office/drawing/2014/main" id="{224509D5-B1B2-F159-F9BC-850D2692C7E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D670B1C-9F59-4444-9617-CBCB07723186}" type="slidenum">
              <a:rPr lang="es-ES" altLang="en-US" sz="1000" b="0">
                <a:latin typeface="Arial" panose="020B0604020202020204" pitchFamily="34" charset="0"/>
              </a:rPr>
              <a:pPr lvl="1" algn="r"/>
              <a:t>100</a:t>
            </a:fld>
            <a:endParaRPr lang="es-ES" altLang="en-US" sz="1000" b="0">
              <a:latin typeface="Arial" panose="020B0604020202020204" pitchFamily="34" charset="0"/>
            </a:endParaRPr>
          </a:p>
        </p:txBody>
      </p:sp>
      <p:sp>
        <p:nvSpPr>
          <p:cNvPr id="95235" name="Rectangle 2">
            <a:extLst>
              <a:ext uri="{FF2B5EF4-FFF2-40B4-BE49-F238E27FC236}">
                <a16:creationId xmlns:a16="http://schemas.microsoft.com/office/drawing/2014/main" id="{89E75B18-2E39-0DD4-BAE5-06C08CFB7EE3}"/>
              </a:ext>
            </a:extLst>
          </p:cNvPr>
          <p:cNvSpPr>
            <a:spLocks noGrp="1" noChangeArrowheads="1"/>
          </p:cNvSpPr>
          <p:nvPr>
            <p:ph type="title" idx="4294967295"/>
          </p:nvPr>
        </p:nvSpPr>
        <p:spPr>
          <a:xfrm>
            <a:off x="1447800" y="0"/>
            <a:ext cx="6248400" cy="1066800"/>
          </a:xfrm>
        </p:spPr>
        <p:txBody>
          <a:bodyPr/>
          <a:lstStyle/>
          <a:p>
            <a:r>
              <a:rPr lang="en-US" altLang="en-US">
                <a:solidFill>
                  <a:srgbClr val="FF0000"/>
                </a:solidFill>
                <a:ea typeface="ＭＳ Ｐゴシック" panose="020B0600070205080204" pitchFamily="34" charset="-128"/>
              </a:rPr>
              <a:t>OpenGL</a:t>
            </a:r>
            <a:r>
              <a:rPr lang="en-US" altLang="en-US">
                <a:ea typeface="ＭＳ Ｐゴシック" panose="020B0600070205080204" pitchFamily="34" charset="-128"/>
              </a:rPr>
              <a:t> and </a:t>
            </a:r>
            <a:r>
              <a:rPr lang="en-US" altLang="en-US">
                <a:solidFill>
                  <a:srgbClr val="FF9900"/>
                </a:solidFill>
                <a:ea typeface="ＭＳ Ｐゴシック" panose="020B0600070205080204" pitchFamily="34" charset="-128"/>
              </a:rPr>
              <a:t>Objects</a:t>
            </a:r>
          </a:p>
        </p:txBody>
      </p:sp>
      <p:sp>
        <p:nvSpPr>
          <p:cNvPr id="565253" name="Rectangle 3">
            <a:extLst>
              <a:ext uri="{FF2B5EF4-FFF2-40B4-BE49-F238E27FC236}">
                <a16:creationId xmlns:a16="http://schemas.microsoft.com/office/drawing/2014/main" id="{94A871ED-8DBF-B4F0-4BC3-087E6BB173BA}"/>
              </a:ext>
            </a:extLst>
          </p:cNvPr>
          <p:cNvSpPr>
            <a:spLocks noGrp="1" noChangeArrowheads="1"/>
          </p:cNvSpPr>
          <p:nvPr>
            <p:ph type="body" idx="4294967295"/>
          </p:nvPr>
        </p:nvSpPr>
        <p:spPr>
          <a:xfrm>
            <a:off x="-247650" y="1447800"/>
            <a:ext cx="9448800" cy="5257800"/>
          </a:xfrm>
        </p:spPr>
        <p:txBody>
          <a:bodyPr/>
          <a:lstStyle/>
          <a:p>
            <a:r>
              <a:rPr lang="en-US" altLang="en-US" b="1">
                <a:solidFill>
                  <a:srgbClr val="FF0000"/>
                </a:solidFill>
                <a:ea typeface="ＭＳ Ｐゴシック" panose="020B0600070205080204" pitchFamily="34" charset="-128"/>
              </a:rPr>
              <a:t>OpenGL</a:t>
            </a:r>
            <a:r>
              <a:rPr lang="en-US" altLang="en-US">
                <a:ea typeface="ＭＳ Ｐゴシック" panose="020B0600070205080204" pitchFamily="34" charset="-128"/>
              </a:rPr>
              <a:t> lacks an </a:t>
            </a:r>
            <a:r>
              <a:rPr lang="en-US" altLang="en-US" b="1">
                <a:solidFill>
                  <a:srgbClr val="FF0000"/>
                </a:solidFill>
                <a:ea typeface="ＭＳ Ｐゴシック" panose="020B0600070205080204" pitchFamily="34" charset="-128"/>
              </a:rPr>
              <a:t>O</a:t>
            </a:r>
            <a:r>
              <a:rPr lang="en-US" altLang="en-US" b="1">
                <a:solidFill>
                  <a:srgbClr val="FF9900"/>
                </a:solidFill>
                <a:ea typeface="ＭＳ Ｐゴシック" panose="020B0600070205080204" pitchFamily="34" charset="-128"/>
              </a:rPr>
              <a:t>bject </a:t>
            </a:r>
            <a:r>
              <a:rPr lang="en-US" altLang="en-US" b="1">
                <a:solidFill>
                  <a:srgbClr val="FF0000"/>
                </a:solidFill>
                <a:ea typeface="ＭＳ Ｐゴシック" panose="020B0600070205080204" pitchFamily="34" charset="-128"/>
              </a:rPr>
              <a:t>O</a:t>
            </a:r>
            <a:r>
              <a:rPr lang="en-US" altLang="en-US" b="1">
                <a:solidFill>
                  <a:srgbClr val="FF9900"/>
                </a:solidFill>
                <a:ea typeface="ＭＳ Ｐゴシック" panose="020B0600070205080204" pitchFamily="34" charset="-128"/>
              </a:rPr>
              <a:t>rientation</a:t>
            </a:r>
          </a:p>
          <a:p>
            <a:r>
              <a:rPr lang="en-US" altLang="en-US">
                <a:ea typeface="ＭＳ Ｐゴシック" panose="020B0600070205080204" pitchFamily="34" charset="-128"/>
              </a:rPr>
              <a:t>Consider, for example, a </a:t>
            </a:r>
            <a:r>
              <a:rPr lang="en-US" altLang="en-US" b="1">
                <a:solidFill>
                  <a:srgbClr val="00B050"/>
                </a:solidFill>
                <a:ea typeface="ＭＳ Ｐゴシック" panose="020B0600070205080204" pitchFamily="34" charset="-128"/>
              </a:rPr>
              <a:t>green</a:t>
            </a:r>
            <a:r>
              <a:rPr lang="en-US" altLang="en-US" b="1">
                <a:solidFill>
                  <a:srgbClr val="FF9900"/>
                </a:solidFill>
                <a:ea typeface="ＭＳ Ｐゴシック" panose="020B0600070205080204" pitchFamily="34" charset="-128"/>
              </a:rPr>
              <a:t> Sphere</a:t>
            </a:r>
          </a:p>
          <a:p>
            <a:pPr lvl="1"/>
            <a:r>
              <a:rPr lang="en-US" altLang="en-US">
                <a:ea typeface="ＭＳ Ｐゴシック" panose="020B0600070205080204" pitchFamily="34" charset="-128"/>
              </a:rPr>
              <a:t>We can </a:t>
            </a:r>
            <a:r>
              <a:rPr lang="en-US" altLang="en-US" b="1">
                <a:solidFill>
                  <a:srgbClr val="FF9900"/>
                </a:solidFill>
                <a:ea typeface="ＭＳ Ｐゴシック" panose="020B0600070205080204" pitchFamily="34" charset="-128"/>
              </a:rPr>
              <a:t>Model the Sphere with polygons</a:t>
            </a:r>
            <a:r>
              <a:rPr lang="en-US" altLang="en-US">
                <a:ea typeface="ＭＳ Ｐゴシック" panose="020B0600070205080204" pitchFamily="34" charset="-128"/>
              </a:rPr>
              <a:t> or use </a:t>
            </a:r>
            <a:r>
              <a:rPr lang="en-US" altLang="en-US" b="1">
                <a:solidFill>
                  <a:srgbClr val="FF0000"/>
                </a:solidFill>
                <a:ea typeface="ＭＳ Ｐゴシック" panose="020B0600070205080204" pitchFamily="34" charset="-128"/>
              </a:rPr>
              <a:t>OpenGL</a:t>
            </a:r>
            <a:r>
              <a:rPr lang="en-US" altLang="en-US" b="1">
                <a:solidFill>
                  <a:srgbClr val="FF9900"/>
                </a:solidFill>
                <a:ea typeface="ＭＳ Ｐゴシック" panose="020B0600070205080204" pitchFamily="34" charset="-128"/>
              </a:rPr>
              <a:t> quadrics</a:t>
            </a:r>
          </a:p>
          <a:p>
            <a:pPr lvl="1"/>
            <a:r>
              <a:rPr lang="en-US" altLang="en-US">
                <a:ea typeface="ＭＳ Ｐゴシック" panose="020B0600070205080204" pitchFamily="34" charset="-128"/>
              </a:rPr>
              <a:t>Its </a:t>
            </a:r>
            <a:r>
              <a:rPr lang="en-US" altLang="en-US" b="1">
                <a:solidFill>
                  <a:schemeClr val="accent2"/>
                </a:solidFill>
                <a:ea typeface="ＭＳ Ｐゴシック" panose="020B0600070205080204" pitchFamily="34" charset="-128"/>
              </a:rPr>
              <a:t>color</a:t>
            </a:r>
            <a:r>
              <a:rPr lang="en-US" altLang="en-US">
                <a:ea typeface="ＭＳ Ｐゴシック" panose="020B0600070205080204" pitchFamily="34" charset="-128"/>
              </a:rPr>
              <a:t> is determined by the </a:t>
            </a:r>
            <a:r>
              <a:rPr lang="en-US" altLang="en-US" b="1">
                <a:solidFill>
                  <a:srgbClr val="FF0000"/>
                </a:solidFill>
                <a:ea typeface="ＭＳ Ｐゴシック" panose="020B0600070205080204" pitchFamily="34" charset="-128"/>
              </a:rPr>
              <a:t>OpenGL</a:t>
            </a:r>
            <a:r>
              <a:rPr lang="en-US" altLang="en-US">
                <a:solidFill>
                  <a:schemeClr val="accent1"/>
                </a:solidFill>
                <a:ea typeface="ＭＳ Ｐゴシック" panose="020B0600070205080204" pitchFamily="34" charset="-128"/>
              </a:rPr>
              <a:t> State</a:t>
            </a:r>
            <a:r>
              <a:rPr lang="en-US" altLang="en-US">
                <a:ea typeface="ＭＳ Ｐゴシック" panose="020B0600070205080204" pitchFamily="34" charset="-128"/>
              </a:rPr>
              <a:t> and is not a property of the </a:t>
            </a:r>
            <a:r>
              <a:rPr lang="en-US" altLang="en-US" b="1">
                <a:solidFill>
                  <a:srgbClr val="FF9900"/>
                </a:solidFill>
                <a:ea typeface="ＭＳ Ｐゴシック" panose="020B0600070205080204" pitchFamily="34" charset="-128"/>
              </a:rPr>
              <a:t>Object</a:t>
            </a:r>
          </a:p>
          <a:p>
            <a:r>
              <a:rPr lang="en-US" altLang="en-US">
                <a:ea typeface="ＭＳ Ｐゴシック" panose="020B0600070205080204" pitchFamily="34" charset="-128"/>
              </a:rPr>
              <a:t>Defies our notion of a </a:t>
            </a:r>
            <a:r>
              <a:rPr lang="en-US" altLang="en-US" b="1">
                <a:solidFill>
                  <a:srgbClr val="FF9900"/>
                </a:solidFill>
                <a:ea typeface="ＭＳ Ｐゴシック" panose="020B0600070205080204" pitchFamily="34" charset="-128"/>
              </a:rPr>
              <a:t>physical Object</a:t>
            </a:r>
          </a:p>
          <a:p>
            <a:endParaRPr lang="en-US" altLang="en-US" b="1">
              <a:solidFill>
                <a:srgbClr val="FF9900"/>
              </a:solidFill>
              <a:ea typeface="ＭＳ Ｐゴシック" panose="020B0600070205080204" pitchFamily="34" charset="-128"/>
            </a:endParaRPr>
          </a:p>
          <a:p>
            <a:r>
              <a:rPr lang="en-US" altLang="en-US">
                <a:ea typeface="ＭＳ Ｐゴシック" panose="020B0600070205080204" pitchFamily="34" charset="-128"/>
              </a:rPr>
              <a:t>We can try to </a:t>
            </a:r>
            <a:r>
              <a:rPr lang="en-US" altLang="en-US" b="1">
                <a:solidFill>
                  <a:srgbClr val="FF9900"/>
                </a:solidFill>
                <a:ea typeface="ＭＳ Ｐゴシック" panose="020B0600070205080204" pitchFamily="34" charset="-128"/>
              </a:rPr>
              <a:t>build better Objects in code using </a:t>
            </a:r>
            <a:r>
              <a:rPr lang="en-US" altLang="en-US" b="1">
                <a:solidFill>
                  <a:srgbClr val="FF0000"/>
                </a:solidFill>
                <a:ea typeface="ＭＳ Ｐゴシック" panose="020B0600070205080204" pitchFamily="34" charset="-128"/>
              </a:rPr>
              <a:t>O</a:t>
            </a:r>
            <a:r>
              <a:rPr lang="en-US" altLang="en-US" b="1">
                <a:solidFill>
                  <a:srgbClr val="FF9900"/>
                </a:solidFill>
                <a:ea typeface="ＭＳ Ｐゴシック" panose="020B0600070205080204" pitchFamily="34" charset="-128"/>
              </a:rPr>
              <a:t>bject </a:t>
            </a:r>
            <a:r>
              <a:rPr lang="en-US" altLang="en-US" b="1">
                <a:solidFill>
                  <a:srgbClr val="FF0000"/>
                </a:solidFill>
                <a:ea typeface="ＭＳ Ｐゴシック" panose="020B0600070205080204" pitchFamily="34" charset="-128"/>
              </a:rPr>
              <a:t>O</a:t>
            </a:r>
            <a:r>
              <a:rPr lang="en-US" altLang="en-US" b="1">
                <a:solidFill>
                  <a:srgbClr val="FF9900"/>
                </a:solidFill>
                <a:ea typeface="ＭＳ Ｐゴシック" panose="020B0600070205080204" pitchFamily="34" charset="-128"/>
              </a:rPr>
              <a:t>riented </a:t>
            </a:r>
            <a:r>
              <a:rPr lang="en-US" altLang="en-US" b="1">
                <a:solidFill>
                  <a:srgbClr val="FF0000"/>
                </a:solidFill>
                <a:ea typeface="ＭＳ Ｐゴシック" panose="020B0600070205080204" pitchFamily="34" charset="-128"/>
              </a:rPr>
              <a:t>L</a:t>
            </a:r>
            <a:r>
              <a:rPr lang="en-US" altLang="en-US" b="1">
                <a:solidFill>
                  <a:srgbClr val="FF9900"/>
                </a:solidFill>
                <a:ea typeface="ＭＳ Ｐゴシック" panose="020B0600070205080204" pitchFamily="34" charset="-128"/>
              </a:rPr>
              <a:t>anguages/</a:t>
            </a:r>
            <a:r>
              <a:rPr lang="en-US" altLang="en-US" b="1">
                <a:solidFill>
                  <a:srgbClr val="FF0000"/>
                </a:solidFill>
                <a:ea typeface="ＭＳ Ｐゴシック" panose="020B0600070205080204" pitchFamily="34" charset="-128"/>
              </a:rPr>
              <a:t>T</a:t>
            </a:r>
            <a:r>
              <a:rPr lang="en-US" altLang="en-US" b="1">
                <a:solidFill>
                  <a:srgbClr val="FF9900"/>
                </a:solidFill>
                <a:ea typeface="ＭＳ Ｐゴシック" panose="020B0600070205080204" pitchFamily="34" charset="-128"/>
              </a:rPr>
              <a:t>echniques</a:t>
            </a:r>
          </a:p>
        </p:txBody>
      </p:sp>
      <p:sp>
        <p:nvSpPr>
          <p:cNvPr id="2" name="Callout: Quad Arrow 1">
            <a:extLst>
              <a:ext uri="{FF2B5EF4-FFF2-40B4-BE49-F238E27FC236}">
                <a16:creationId xmlns:a16="http://schemas.microsoft.com/office/drawing/2014/main" id="{03C495C8-8C29-8E32-EAF3-533548F7440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565253">
                                            <p:txEl>
                                              <p:pRg st="3" end="3"/>
                                            </p:txEl>
                                          </p:spTgt>
                                        </p:tgtEl>
                                        <p:attrNameLst>
                                          <p:attrName>style.visibility</p:attrName>
                                        </p:attrNameLst>
                                      </p:cBhvr>
                                      <p:to>
                                        <p:strVal val="visible"/>
                                      </p:to>
                                    </p:set>
                                    <p:animEffect transition="in" filter="wipe(down)">
                                      <p:cBhvr>
                                        <p:cTn id="7" dur="580">
                                          <p:stCondLst>
                                            <p:cond delay="0"/>
                                          </p:stCondLst>
                                        </p:cTn>
                                        <p:tgtEl>
                                          <p:spTgt spid="565253">
                                            <p:txEl>
                                              <p:pRg st="3" end="3"/>
                                            </p:txEl>
                                          </p:spTgt>
                                        </p:tgtEl>
                                      </p:cBhvr>
                                    </p:animEffect>
                                    <p:anim calcmode="lin" valueType="num">
                                      <p:cBhvr>
                                        <p:cTn id="8" dur="1822" tmFilter="0,0; 0.14,0.36; 0.43,0.73; 0.71,0.91; 1.0,1.0">
                                          <p:stCondLst>
                                            <p:cond delay="0"/>
                                          </p:stCondLst>
                                        </p:cTn>
                                        <p:tgtEl>
                                          <p:spTgt spid="565253">
                                            <p:txEl>
                                              <p:pRg st="3" end="3"/>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65253">
                                            <p:txEl>
                                              <p:pRg st="3" end="3"/>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65253">
                                            <p:txEl>
                                              <p:pRg st="3" end="3"/>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65253">
                                            <p:txEl>
                                              <p:pRg st="3" end="3"/>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65253">
                                            <p:txEl>
                                              <p:pRg st="3" end="3"/>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65253">
                                            <p:txEl>
                                              <p:pRg st="3" end="3"/>
                                            </p:txEl>
                                          </p:spTgt>
                                        </p:tgtEl>
                                      </p:cBhvr>
                                      <p:to x="100000" y="60000"/>
                                    </p:animScale>
                                    <p:animScale>
                                      <p:cBhvr>
                                        <p:cTn id="14" dur="166" decel="50000">
                                          <p:stCondLst>
                                            <p:cond delay="676"/>
                                          </p:stCondLst>
                                        </p:cTn>
                                        <p:tgtEl>
                                          <p:spTgt spid="565253">
                                            <p:txEl>
                                              <p:pRg st="3" end="3"/>
                                            </p:txEl>
                                          </p:spTgt>
                                        </p:tgtEl>
                                      </p:cBhvr>
                                      <p:to x="100000" y="100000"/>
                                    </p:animScale>
                                    <p:animScale>
                                      <p:cBhvr>
                                        <p:cTn id="15" dur="26">
                                          <p:stCondLst>
                                            <p:cond delay="1312"/>
                                          </p:stCondLst>
                                        </p:cTn>
                                        <p:tgtEl>
                                          <p:spTgt spid="565253">
                                            <p:txEl>
                                              <p:pRg st="3" end="3"/>
                                            </p:txEl>
                                          </p:spTgt>
                                        </p:tgtEl>
                                      </p:cBhvr>
                                      <p:to x="100000" y="80000"/>
                                    </p:animScale>
                                    <p:animScale>
                                      <p:cBhvr>
                                        <p:cTn id="16" dur="166" decel="50000">
                                          <p:stCondLst>
                                            <p:cond delay="1338"/>
                                          </p:stCondLst>
                                        </p:cTn>
                                        <p:tgtEl>
                                          <p:spTgt spid="565253">
                                            <p:txEl>
                                              <p:pRg st="3" end="3"/>
                                            </p:txEl>
                                          </p:spTgt>
                                        </p:tgtEl>
                                      </p:cBhvr>
                                      <p:to x="100000" y="100000"/>
                                    </p:animScale>
                                    <p:animScale>
                                      <p:cBhvr>
                                        <p:cTn id="17" dur="26">
                                          <p:stCondLst>
                                            <p:cond delay="1642"/>
                                          </p:stCondLst>
                                        </p:cTn>
                                        <p:tgtEl>
                                          <p:spTgt spid="565253">
                                            <p:txEl>
                                              <p:pRg st="3" end="3"/>
                                            </p:txEl>
                                          </p:spTgt>
                                        </p:tgtEl>
                                      </p:cBhvr>
                                      <p:to x="100000" y="90000"/>
                                    </p:animScale>
                                    <p:animScale>
                                      <p:cBhvr>
                                        <p:cTn id="18" dur="166" decel="50000">
                                          <p:stCondLst>
                                            <p:cond delay="1668"/>
                                          </p:stCondLst>
                                        </p:cTn>
                                        <p:tgtEl>
                                          <p:spTgt spid="565253">
                                            <p:txEl>
                                              <p:pRg st="3" end="3"/>
                                            </p:txEl>
                                          </p:spTgt>
                                        </p:tgtEl>
                                      </p:cBhvr>
                                      <p:to x="100000" y="100000"/>
                                    </p:animScale>
                                    <p:animScale>
                                      <p:cBhvr>
                                        <p:cTn id="19" dur="26">
                                          <p:stCondLst>
                                            <p:cond delay="1808"/>
                                          </p:stCondLst>
                                        </p:cTn>
                                        <p:tgtEl>
                                          <p:spTgt spid="565253">
                                            <p:txEl>
                                              <p:pRg st="3" end="3"/>
                                            </p:txEl>
                                          </p:spTgt>
                                        </p:tgtEl>
                                      </p:cBhvr>
                                      <p:to x="100000" y="95000"/>
                                    </p:animScale>
                                    <p:animScale>
                                      <p:cBhvr>
                                        <p:cTn id="20" dur="166" decel="50000">
                                          <p:stCondLst>
                                            <p:cond delay="1834"/>
                                          </p:stCondLst>
                                        </p:cTn>
                                        <p:tgtEl>
                                          <p:spTgt spid="565253">
                                            <p:txEl>
                                              <p:pRg st="3" end="3"/>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565253">
                                            <p:txEl>
                                              <p:pRg st="4" end="4"/>
                                            </p:txEl>
                                          </p:spTgt>
                                        </p:tgtEl>
                                        <p:attrNameLst>
                                          <p:attrName>style.visibility</p:attrName>
                                        </p:attrNameLst>
                                      </p:cBhvr>
                                      <p:to>
                                        <p:strVal val="visible"/>
                                      </p:to>
                                    </p:set>
                                    <p:animEffect transition="in" filter="wipe(down)">
                                      <p:cBhvr>
                                        <p:cTn id="25" dur="580">
                                          <p:stCondLst>
                                            <p:cond delay="0"/>
                                          </p:stCondLst>
                                        </p:cTn>
                                        <p:tgtEl>
                                          <p:spTgt spid="565253">
                                            <p:txEl>
                                              <p:pRg st="4" end="4"/>
                                            </p:txEl>
                                          </p:spTgt>
                                        </p:tgtEl>
                                      </p:cBhvr>
                                    </p:animEffect>
                                    <p:anim calcmode="lin" valueType="num">
                                      <p:cBhvr>
                                        <p:cTn id="26" dur="1822" tmFilter="0,0; 0.14,0.36; 0.43,0.73; 0.71,0.91; 1.0,1.0">
                                          <p:stCondLst>
                                            <p:cond delay="0"/>
                                          </p:stCondLst>
                                        </p:cTn>
                                        <p:tgtEl>
                                          <p:spTgt spid="565253">
                                            <p:txEl>
                                              <p:pRg st="4" end="4"/>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65253">
                                            <p:txEl>
                                              <p:pRg st="4" end="4"/>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65253">
                                            <p:txEl>
                                              <p:pRg st="4" end="4"/>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65253">
                                            <p:txEl>
                                              <p:pRg st="4" end="4"/>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65253">
                                            <p:txEl>
                                              <p:pRg st="4" end="4"/>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65253">
                                            <p:txEl>
                                              <p:pRg st="4" end="4"/>
                                            </p:txEl>
                                          </p:spTgt>
                                        </p:tgtEl>
                                      </p:cBhvr>
                                      <p:to x="100000" y="60000"/>
                                    </p:animScale>
                                    <p:animScale>
                                      <p:cBhvr>
                                        <p:cTn id="32" dur="166" decel="50000">
                                          <p:stCondLst>
                                            <p:cond delay="676"/>
                                          </p:stCondLst>
                                        </p:cTn>
                                        <p:tgtEl>
                                          <p:spTgt spid="565253">
                                            <p:txEl>
                                              <p:pRg st="4" end="4"/>
                                            </p:txEl>
                                          </p:spTgt>
                                        </p:tgtEl>
                                      </p:cBhvr>
                                      <p:to x="100000" y="100000"/>
                                    </p:animScale>
                                    <p:animScale>
                                      <p:cBhvr>
                                        <p:cTn id="33" dur="26">
                                          <p:stCondLst>
                                            <p:cond delay="1312"/>
                                          </p:stCondLst>
                                        </p:cTn>
                                        <p:tgtEl>
                                          <p:spTgt spid="565253">
                                            <p:txEl>
                                              <p:pRg st="4" end="4"/>
                                            </p:txEl>
                                          </p:spTgt>
                                        </p:tgtEl>
                                      </p:cBhvr>
                                      <p:to x="100000" y="80000"/>
                                    </p:animScale>
                                    <p:animScale>
                                      <p:cBhvr>
                                        <p:cTn id="34" dur="166" decel="50000">
                                          <p:stCondLst>
                                            <p:cond delay="1338"/>
                                          </p:stCondLst>
                                        </p:cTn>
                                        <p:tgtEl>
                                          <p:spTgt spid="565253">
                                            <p:txEl>
                                              <p:pRg st="4" end="4"/>
                                            </p:txEl>
                                          </p:spTgt>
                                        </p:tgtEl>
                                      </p:cBhvr>
                                      <p:to x="100000" y="100000"/>
                                    </p:animScale>
                                    <p:animScale>
                                      <p:cBhvr>
                                        <p:cTn id="35" dur="26">
                                          <p:stCondLst>
                                            <p:cond delay="1642"/>
                                          </p:stCondLst>
                                        </p:cTn>
                                        <p:tgtEl>
                                          <p:spTgt spid="565253">
                                            <p:txEl>
                                              <p:pRg st="4" end="4"/>
                                            </p:txEl>
                                          </p:spTgt>
                                        </p:tgtEl>
                                      </p:cBhvr>
                                      <p:to x="100000" y="90000"/>
                                    </p:animScale>
                                    <p:animScale>
                                      <p:cBhvr>
                                        <p:cTn id="36" dur="166" decel="50000">
                                          <p:stCondLst>
                                            <p:cond delay="1668"/>
                                          </p:stCondLst>
                                        </p:cTn>
                                        <p:tgtEl>
                                          <p:spTgt spid="565253">
                                            <p:txEl>
                                              <p:pRg st="4" end="4"/>
                                            </p:txEl>
                                          </p:spTgt>
                                        </p:tgtEl>
                                      </p:cBhvr>
                                      <p:to x="100000" y="100000"/>
                                    </p:animScale>
                                    <p:animScale>
                                      <p:cBhvr>
                                        <p:cTn id="37" dur="26">
                                          <p:stCondLst>
                                            <p:cond delay="1808"/>
                                          </p:stCondLst>
                                        </p:cTn>
                                        <p:tgtEl>
                                          <p:spTgt spid="565253">
                                            <p:txEl>
                                              <p:pRg st="4" end="4"/>
                                            </p:txEl>
                                          </p:spTgt>
                                        </p:tgtEl>
                                      </p:cBhvr>
                                      <p:to x="100000" y="95000"/>
                                    </p:animScale>
                                    <p:animScale>
                                      <p:cBhvr>
                                        <p:cTn id="38" dur="166" decel="50000">
                                          <p:stCondLst>
                                            <p:cond delay="1834"/>
                                          </p:stCondLst>
                                        </p:cTn>
                                        <p:tgtEl>
                                          <p:spTgt spid="565253">
                                            <p:txEl>
                                              <p:pRg st="4" end="4"/>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8" presetClass="entr" presetSubtype="16" fill="hold" nodeType="clickEffect">
                                  <p:stCondLst>
                                    <p:cond delay="0"/>
                                  </p:stCondLst>
                                  <p:childTnLst>
                                    <p:set>
                                      <p:cBhvr>
                                        <p:cTn id="42" dur="1" fill="hold">
                                          <p:stCondLst>
                                            <p:cond delay="0"/>
                                          </p:stCondLst>
                                        </p:cTn>
                                        <p:tgtEl>
                                          <p:spTgt spid="565253">
                                            <p:txEl>
                                              <p:pRg st="6" end="6"/>
                                            </p:txEl>
                                          </p:spTgt>
                                        </p:tgtEl>
                                        <p:attrNameLst>
                                          <p:attrName>style.visibility</p:attrName>
                                        </p:attrNameLst>
                                      </p:cBhvr>
                                      <p:to>
                                        <p:strVal val="visible"/>
                                      </p:to>
                                    </p:set>
                                    <p:animEffect transition="in" filter="diamond(in)">
                                      <p:cBhvr>
                                        <p:cTn id="43" dur="2000"/>
                                        <p:tgtEl>
                                          <p:spTgt spid="56525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3">
            <a:extLst>
              <a:ext uri="{FF2B5EF4-FFF2-40B4-BE49-F238E27FC236}">
                <a16:creationId xmlns:a16="http://schemas.microsoft.com/office/drawing/2014/main" id="{865C9F92-50FD-B5FD-036C-AEC51B856D6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FC05612-72A3-4A50-9E11-8E043C9522C5}" type="slidenum">
              <a:rPr lang="es-ES" altLang="en-US" sz="1000" b="0">
                <a:latin typeface="Arial" panose="020B0604020202020204" pitchFamily="34" charset="0"/>
              </a:rPr>
              <a:pPr lvl="1" algn="r"/>
              <a:t>101</a:t>
            </a:fld>
            <a:endParaRPr lang="es-ES" altLang="en-US" sz="1000" b="0">
              <a:latin typeface="Arial" panose="020B0604020202020204" pitchFamily="34" charset="0"/>
            </a:endParaRPr>
          </a:p>
        </p:txBody>
      </p:sp>
      <p:sp>
        <p:nvSpPr>
          <p:cNvPr id="96259" name="Rectangle 2">
            <a:extLst>
              <a:ext uri="{FF2B5EF4-FFF2-40B4-BE49-F238E27FC236}">
                <a16:creationId xmlns:a16="http://schemas.microsoft.com/office/drawing/2014/main" id="{E1239D53-842C-5350-8126-393F3FF90F25}"/>
              </a:ext>
            </a:extLst>
          </p:cNvPr>
          <p:cNvSpPr>
            <a:spLocks noGrp="1" noChangeArrowheads="1"/>
          </p:cNvSpPr>
          <p:nvPr>
            <p:ph type="title" idx="4294967295"/>
          </p:nvPr>
        </p:nvSpPr>
        <p:spPr>
          <a:xfrm>
            <a:off x="1371600" y="228600"/>
            <a:ext cx="7772400" cy="1066800"/>
          </a:xfrm>
        </p:spPr>
        <p:txBody>
          <a:bodyPr/>
          <a:lstStyle/>
          <a:p>
            <a:r>
              <a:rPr lang="en-US" altLang="en-US">
                <a:ea typeface="ＭＳ Ｐゴシック" panose="020B0600070205080204" pitchFamily="34" charset="-128"/>
              </a:rPr>
              <a:t>Imperative Programming Model</a:t>
            </a:r>
          </a:p>
        </p:txBody>
      </p:sp>
      <p:sp>
        <p:nvSpPr>
          <p:cNvPr id="96260" name="Rectangle 3">
            <a:extLst>
              <a:ext uri="{FF2B5EF4-FFF2-40B4-BE49-F238E27FC236}">
                <a16:creationId xmlns:a16="http://schemas.microsoft.com/office/drawing/2014/main" id="{043A99F6-EE45-D9D3-FDC9-E25E907D1B0B}"/>
              </a:ext>
            </a:extLst>
          </p:cNvPr>
          <p:cNvSpPr>
            <a:spLocks noGrp="1" noChangeArrowheads="1"/>
          </p:cNvSpPr>
          <p:nvPr>
            <p:ph type="body" idx="4294967295"/>
          </p:nvPr>
        </p:nvSpPr>
        <p:spPr>
          <a:xfrm>
            <a:off x="-190500" y="1524000"/>
            <a:ext cx="9334500" cy="4724400"/>
          </a:xfrm>
        </p:spPr>
        <p:txBody>
          <a:bodyPr/>
          <a:lstStyle/>
          <a:p>
            <a:r>
              <a:rPr lang="en-US" altLang="en-US" sz="2700">
                <a:ea typeface="ＭＳ Ｐゴシック" panose="020B0600070205080204" pitchFamily="34" charset="-128"/>
              </a:rPr>
              <a:t>Example: </a:t>
            </a:r>
            <a:r>
              <a:rPr lang="en-US" altLang="en-US" sz="2700" b="1">
                <a:solidFill>
                  <a:schemeClr val="accent2"/>
                </a:solidFill>
                <a:ea typeface="ＭＳ Ｐゴシック" panose="020B0600070205080204" pitchFamily="34" charset="-128"/>
              </a:rPr>
              <a:t>rotate</a:t>
            </a:r>
            <a:r>
              <a:rPr lang="en-US" altLang="en-US" sz="2700">
                <a:ea typeface="ＭＳ Ｐゴシック" panose="020B0600070205080204" pitchFamily="34" charset="-128"/>
              </a:rPr>
              <a:t> a </a:t>
            </a:r>
            <a:r>
              <a:rPr lang="en-US" altLang="en-US" sz="2700" b="1">
                <a:solidFill>
                  <a:srgbClr val="FF9900"/>
                </a:solidFill>
                <a:ea typeface="ＭＳ Ｐゴシック" panose="020B0600070205080204" pitchFamily="34" charset="-128"/>
              </a:rPr>
              <a:t>Cube</a:t>
            </a:r>
          </a:p>
          <a:p>
            <a:endParaRPr lang="en-US" altLang="en-US" sz="2700" b="1">
              <a:solidFill>
                <a:srgbClr val="FF9900"/>
              </a:solidFill>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endParaRPr lang="en-US" altLang="en-US" sz="2700">
              <a:ea typeface="ＭＳ Ｐゴシック" panose="020B0600070205080204" pitchFamily="34" charset="-128"/>
            </a:endParaRPr>
          </a:p>
          <a:p>
            <a:r>
              <a:rPr lang="en-US" altLang="en-US" sz="2700">
                <a:ea typeface="ＭＳ Ｐゴシック" panose="020B0600070205080204" pitchFamily="34" charset="-128"/>
              </a:rPr>
              <a:t>The </a:t>
            </a:r>
            <a:r>
              <a:rPr lang="en-US" altLang="en-US" sz="2700" b="1">
                <a:solidFill>
                  <a:schemeClr val="accent2"/>
                </a:solidFill>
                <a:ea typeface="ＭＳ Ｐゴシック" panose="020B0600070205080204" pitchFamily="34" charset="-128"/>
              </a:rPr>
              <a:t>rotation</a:t>
            </a:r>
            <a:r>
              <a:rPr lang="en-US" altLang="en-US" sz="2700">
                <a:ea typeface="ＭＳ Ｐゴシック" panose="020B0600070205080204" pitchFamily="34" charset="-128"/>
              </a:rPr>
              <a:t> function </a:t>
            </a:r>
            <a:r>
              <a:rPr lang="en-US" altLang="en-US" sz="2400" b="1">
                <a:solidFill>
                  <a:srgbClr val="FF0000"/>
                </a:solidFill>
                <a:latin typeface="Algerian" panose="04020705040A02060702" pitchFamily="82" charset="0"/>
                <a:ea typeface="ＭＳ Ｐゴシック" panose="020B0600070205080204" pitchFamily="34" charset="-128"/>
              </a:rPr>
              <a:t>must know how the </a:t>
            </a:r>
            <a:r>
              <a:rPr lang="en-US" altLang="en-US" sz="2400" b="1">
                <a:solidFill>
                  <a:srgbClr val="FF9900"/>
                </a:solidFill>
                <a:ea typeface="ＭＳ Ｐゴシック" panose="020B0600070205080204" pitchFamily="34" charset="-128"/>
              </a:rPr>
              <a:t>Cube </a:t>
            </a:r>
            <a:r>
              <a:rPr lang="en-US" altLang="en-US" sz="2400" b="1">
                <a:solidFill>
                  <a:srgbClr val="FF0000"/>
                </a:solidFill>
                <a:latin typeface="Algerian" panose="04020705040A02060702" pitchFamily="82" charset="0"/>
                <a:ea typeface="ＭＳ Ｐゴシック" panose="020B0600070205080204" pitchFamily="34" charset="-128"/>
              </a:rPr>
              <a:t>is represented</a:t>
            </a:r>
          </a:p>
          <a:p>
            <a:pPr lvl="1"/>
            <a:r>
              <a:rPr lang="en-US" altLang="en-US" sz="2200" b="1">
                <a:solidFill>
                  <a:srgbClr val="FF9900"/>
                </a:solidFill>
                <a:ea typeface="ＭＳ Ｐゴシック" panose="020B0600070205080204" pitchFamily="34" charset="-128"/>
              </a:rPr>
              <a:t>Vertex</a:t>
            </a:r>
            <a:r>
              <a:rPr lang="en-US" altLang="en-US" sz="2200" b="1">
                <a:solidFill>
                  <a:srgbClr val="FF0000"/>
                </a:solidFill>
                <a:ea typeface="ＭＳ Ｐゴシック" panose="020B0600070205080204" pitchFamily="34" charset="-128"/>
              </a:rPr>
              <a:t> list</a:t>
            </a:r>
          </a:p>
          <a:p>
            <a:pPr lvl="1"/>
            <a:r>
              <a:rPr lang="en-US" altLang="en-US" sz="2200" b="1">
                <a:solidFill>
                  <a:schemeClr val="accent2"/>
                </a:solidFill>
                <a:ea typeface="ＭＳ Ｐゴシック" panose="020B0600070205080204" pitchFamily="34" charset="-128"/>
              </a:rPr>
              <a:t>Edge </a:t>
            </a:r>
            <a:r>
              <a:rPr lang="en-US" altLang="en-US" sz="2200" b="1">
                <a:solidFill>
                  <a:srgbClr val="FF0000"/>
                </a:solidFill>
                <a:ea typeface="ＭＳ Ｐゴシック" panose="020B0600070205080204" pitchFamily="34" charset="-128"/>
              </a:rPr>
              <a:t>list</a:t>
            </a:r>
          </a:p>
        </p:txBody>
      </p:sp>
      <p:sp>
        <p:nvSpPr>
          <p:cNvPr id="96261" name="Rectangle 5">
            <a:extLst>
              <a:ext uri="{FF2B5EF4-FFF2-40B4-BE49-F238E27FC236}">
                <a16:creationId xmlns:a16="http://schemas.microsoft.com/office/drawing/2014/main" id="{7C2B3AF0-DB63-D888-1740-49C45526080D}"/>
              </a:ext>
            </a:extLst>
          </p:cNvPr>
          <p:cNvSpPr>
            <a:spLocks noChangeArrowheads="1"/>
          </p:cNvSpPr>
          <p:nvPr/>
        </p:nvSpPr>
        <p:spPr bwMode="auto">
          <a:xfrm>
            <a:off x="1752600" y="2743200"/>
            <a:ext cx="1752600" cy="1066800"/>
          </a:xfrm>
          <a:prstGeom prst="rect">
            <a:avLst/>
          </a:prstGeom>
          <a:solidFill>
            <a:schemeClr val="hlink"/>
          </a:solidFill>
          <a:ln w="12700">
            <a:solidFill>
              <a:schemeClr val="tx1"/>
            </a:solidFill>
            <a:miter lim="800000"/>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96262" name="Rectangle 6">
            <a:extLst>
              <a:ext uri="{FF2B5EF4-FFF2-40B4-BE49-F238E27FC236}">
                <a16:creationId xmlns:a16="http://schemas.microsoft.com/office/drawing/2014/main" id="{12AE10CE-B56A-A88A-BD4B-14AF562F44BD}"/>
              </a:ext>
            </a:extLst>
          </p:cNvPr>
          <p:cNvSpPr>
            <a:spLocks noChangeArrowheads="1"/>
          </p:cNvSpPr>
          <p:nvPr/>
        </p:nvSpPr>
        <p:spPr bwMode="auto">
          <a:xfrm>
            <a:off x="5257800" y="2743200"/>
            <a:ext cx="1752600" cy="1066800"/>
          </a:xfrm>
          <a:prstGeom prst="rect">
            <a:avLst/>
          </a:prstGeom>
          <a:solidFill>
            <a:schemeClr val="accent1"/>
          </a:solidFill>
          <a:ln w="12700">
            <a:solidFill>
              <a:schemeClr val="tx1"/>
            </a:solidFill>
            <a:miter lim="800000"/>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96263" name="Text Box 7">
            <a:extLst>
              <a:ext uri="{FF2B5EF4-FFF2-40B4-BE49-F238E27FC236}">
                <a16:creationId xmlns:a16="http://schemas.microsoft.com/office/drawing/2014/main" id="{936DD382-62B2-898E-BEE9-2B669F7BF7DC}"/>
              </a:ext>
            </a:extLst>
          </p:cNvPr>
          <p:cNvSpPr txBox="1">
            <a:spLocks noChangeArrowheads="1"/>
          </p:cNvSpPr>
          <p:nvPr/>
        </p:nvSpPr>
        <p:spPr bwMode="auto">
          <a:xfrm>
            <a:off x="1752600" y="3048000"/>
            <a:ext cx="1677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Application</a:t>
            </a:r>
          </a:p>
        </p:txBody>
      </p:sp>
      <p:sp>
        <p:nvSpPr>
          <p:cNvPr id="96264" name="Text Box 8">
            <a:extLst>
              <a:ext uri="{FF2B5EF4-FFF2-40B4-BE49-F238E27FC236}">
                <a16:creationId xmlns:a16="http://schemas.microsoft.com/office/drawing/2014/main" id="{5BA1F8EB-B6BC-732B-7411-DE0515F1EC2F}"/>
              </a:ext>
            </a:extLst>
          </p:cNvPr>
          <p:cNvSpPr txBox="1">
            <a:spLocks noChangeArrowheads="1"/>
          </p:cNvSpPr>
          <p:nvPr/>
        </p:nvSpPr>
        <p:spPr bwMode="auto">
          <a:xfrm>
            <a:off x="5434013" y="3046413"/>
            <a:ext cx="132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glRotate</a:t>
            </a:r>
          </a:p>
        </p:txBody>
      </p:sp>
      <p:sp>
        <p:nvSpPr>
          <p:cNvPr id="96265" name="Line 9">
            <a:extLst>
              <a:ext uri="{FF2B5EF4-FFF2-40B4-BE49-F238E27FC236}">
                <a16:creationId xmlns:a16="http://schemas.microsoft.com/office/drawing/2014/main" id="{3F5DB0BC-416E-009B-B204-E105FA29E261}"/>
              </a:ext>
            </a:extLst>
          </p:cNvPr>
          <p:cNvSpPr>
            <a:spLocks noChangeShapeType="1"/>
          </p:cNvSpPr>
          <p:nvPr/>
        </p:nvSpPr>
        <p:spPr bwMode="auto">
          <a:xfrm>
            <a:off x="3505200" y="3048000"/>
            <a:ext cx="17526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96266" name="Line 10">
            <a:extLst>
              <a:ext uri="{FF2B5EF4-FFF2-40B4-BE49-F238E27FC236}">
                <a16:creationId xmlns:a16="http://schemas.microsoft.com/office/drawing/2014/main" id="{3CE61A46-D086-1785-92B4-03BAF2FDE3BB}"/>
              </a:ext>
            </a:extLst>
          </p:cNvPr>
          <p:cNvSpPr>
            <a:spLocks noChangeShapeType="1"/>
          </p:cNvSpPr>
          <p:nvPr/>
        </p:nvSpPr>
        <p:spPr bwMode="auto">
          <a:xfrm flipH="1">
            <a:off x="3505200" y="3505200"/>
            <a:ext cx="17526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96267" name="Text Box 11">
            <a:extLst>
              <a:ext uri="{FF2B5EF4-FFF2-40B4-BE49-F238E27FC236}">
                <a16:creationId xmlns:a16="http://schemas.microsoft.com/office/drawing/2014/main" id="{00363F7D-F67B-DFDF-9DE4-55C596C936F2}"/>
              </a:ext>
            </a:extLst>
          </p:cNvPr>
          <p:cNvSpPr txBox="1">
            <a:spLocks noChangeArrowheads="1"/>
          </p:cNvSpPr>
          <p:nvPr/>
        </p:nvSpPr>
        <p:spPr bwMode="auto">
          <a:xfrm>
            <a:off x="3567113" y="2360613"/>
            <a:ext cx="1638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9900"/>
                </a:solidFill>
                <a:latin typeface="Arial" panose="020B0604020202020204" pitchFamily="34" charset="0"/>
              </a:rPr>
              <a:t>Cube</a:t>
            </a:r>
            <a:r>
              <a:rPr lang="en-US" altLang="en-US" b="0">
                <a:latin typeface="Arial" panose="020B0604020202020204" pitchFamily="34" charset="0"/>
              </a:rPr>
              <a:t> data</a:t>
            </a:r>
          </a:p>
        </p:txBody>
      </p:sp>
      <p:sp>
        <p:nvSpPr>
          <p:cNvPr id="96268" name="Text Box 12">
            <a:extLst>
              <a:ext uri="{FF2B5EF4-FFF2-40B4-BE49-F238E27FC236}">
                <a16:creationId xmlns:a16="http://schemas.microsoft.com/office/drawing/2014/main" id="{29C0D40D-E0BC-EEBE-F15E-51AC3A6883C0}"/>
              </a:ext>
            </a:extLst>
          </p:cNvPr>
          <p:cNvSpPr txBox="1">
            <a:spLocks noChangeArrowheads="1"/>
          </p:cNvSpPr>
          <p:nvPr/>
        </p:nvSpPr>
        <p:spPr bwMode="auto">
          <a:xfrm>
            <a:off x="3810000" y="3733800"/>
            <a:ext cx="1082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results</a:t>
            </a:r>
          </a:p>
        </p:txBody>
      </p:sp>
      <p:sp>
        <p:nvSpPr>
          <p:cNvPr id="2" name="Callout: Quad Arrow 1">
            <a:extLst>
              <a:ext uri="{FF2B5EF4-FFF2-40B4-BE49-F238E27FC236}">
                <a16:creationId xmlns:a16="http://schemas.microsoft.com/office/drawing/2014/main" id="{6C732D75-F1C5-BCED-CB77-ECC087526685}"/>
              </a:ext>
            </a:extLst>
          </p:cNvPr>
          <p:cNvSpPr/>
          <p:nvPr/>
        </p:nvSpPr>
        <p:spPr bwMode="auto">
          <a:xfrm>
            <a:off x="8434039" y="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3">
            <a:extLst>
              <a:ext uri="{FF2B5EF4-FFF2-40B4-BE49-F238E27FC236}">
                <a16:creationId xmlns:a16="http://schemas.microsoft.com/office/drawing/2014/main" id="{4D7D369E-73A3-B791-EC5F-0F6443A2B83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3FE2BB4-AE31-4850-BF57-E4A7395ABDA5}" type="slidenum">
              <a:rPr lang="es-ES" altLang="en-US" sz="1000" b="0">
                <a:latin typeface="Arial" panose="020B0604020202020204" pitchFamily="34" charset="0"/>
              </a:rPr>
              <a:pPr lvl="1" algn="r"/>
              <a:t>102</a:t>
            </a:fld>
            <a:endParaRPr lang="es-ES" altLang="en-US" sz="1000" b="0">
              <a:latin typeface="Arial" panose="020B0604020202020204" pitchFamily="34" charset="0"/>
            </a:endParaRPr>
          </a:p>
        </p:txBody>
      </p:sp>
      <p:sp>
        <p:nvSpPr>
          <p:cNvPr id="97283" name="Rectangle 2">
            <a:extLst>
              <a:ext uri="{FF2B5EF4-FFF2-40B4-BE49-F238E27FC236}">
                <a16:creationId xmlns:a16="http://schemas.microsoft.com/office/drawing/2014/main" id="{F26CB943-AF3C-E309-6456-C68F0DCF58FF}"/>
              </a:ext>
            </a:extLst>
          </p:cNvPr>
          <p:cNvSpPr>
            <a:spLocks noGrp="1" noChangeArrowheads="1"/>
          </p:cNvSpPr>
          <p:nvPr>
            <p:ph type="title" idx="4294967295"/>
          </p:nvPr>
        </p:nvSpPr>
        <p:spPr>
          <a:xfrm>
            <a:off x="0" y="228600"/>
            <a:ext cx="9144000" cy="1066800"/>
          </a:xfrm>
          <a:solidFill>
            <a:schemeClr val="bg1"/>
          </a:solidFill>
        </p:spPr>
        <p:txBody>
          <a:bodyPr/>
          <a:lstStyle/>
          <a:p>
            <a:r>
              <a:rPr lang="en-US" altLang="en-US">
                <a:solidFill>
                  <a:srgbClr val="FF0000"/>
                </a:solidFill>
                <a:ea typeface="ＭＳ Ｐゴシック" panose="020B0600070205080204" pitchFamily="34" charset="-128"/>
              </a:rPr>
              <a:t>O</a:t>
            </a:r>
            <a:r>
              <a:rPr lang="en-US" altLang="en-US">
                <a:ea typeface="ＭＳ Ｐゴシック" panose="020B0600070205080204" pitchFamily="34" charset="-128"/>
              </a:rPr>
              <a:t>bject </a:t>
            </a:r>
            <a:r>
              <a:rPr lang="en-US" altLang="en-US">
                <a:solidFill>
                  <a:srgbClr val="FF0000"/>
                </a:solidFill>
                <a:ea typeface="ＭＳ Ｐゴシック" panose="020B0600070205080204" pitchFamily="34" charset="-128"/>
              </a:rPr>
              <a:t>O</a:t>
            </a:r>
            <a:r>
              <a:rPr lang="en-US" altLang="en-US">
                <a:ea typeface="ＭＳ Ｐゴシック" panose="020B0600070205080204" pitchFamily="34" charset="-128"/>
              </a:rPr>
              <a:t>riented </a:t>
            </a:r>
            <a:r>
              <a:rPr lang="en-US" altLang="en-US">
                <a:solidFill>
                  <a:srgbClr val="FF0000"/>
                </a:solidFill>
                <a:ea typeface="ＭＳ Ｐゴシック" panose="020B0600070205080204" pitchFamily="34" charset="-128"/>
              </a:rPr>
              <a:t>P</a:t>
            </a:r>
            <a:r>
              <a:rPr lang="en-US" altLang="en-US">
                <a:ea typeface="ＭＳ Ｐゴシック" panose="020B0600070205080204" pitchFamily="34" charset="-128"/>
              </a:rPr>
              <a:t>rogramming </a:t>
            </a:r>
            <a:r>
              <a:rPr lang="en-US" altLang="en-US">
                <a:solidFill>
                  <a:srgbClr val="FF9900"/>
                </a:solidFill>
                <a:ea typeface="ＭＳ Ｐゴシック" panose="020B0600070205080204" pitchFamily="34" charset="-128"/>
              </a:rPr>
              <a:t>Model</a:t>
            </a:r>
          </a:p>
        </p:txBody>
      </p:sp>
      <p:sp>
        <p:nvSpPr>
          <p:cNvPr id="97284" name="Rectangle 6">
            <a:extLst>
              <a:ext uri="{FF2B5EF4-FFF2-40B4-BE49-F238E27FC236}">
                <a16:creationId xmlns:a16="http://schemas.microsoft.com/office/drawing/2014/main" id="{AD3B54C1-C95C-2A26-B2BE-769D503AE12A}"/>
              </a:ext>
            </a:extLst>
          </p:cNvPr>
          <p:cNvSpPr>
            <a:spLocks noChangeArrowheads="1"/>
          </p:cNvSpPr>
          <p:nvPr/>
        </p:nvSpPr>
        <p:spPr bwMode="auto">
          <a:xfrm>
            <a:off x="1752600" y="2743200"/>
            <a:ext cx="1752600" cy="1066800"/>
          </a:xfrm>
          <a:prstGeom prst="rect">
            <a:avLst/>
          </a:prstGeom>
          <a:solidFill>
            <a:schemeClr val="hlink"/>
          </a:solidFill>
          <a:ln w="12700">
            <a:solidFill>
              <a:schemeClr val="tx1"/>
            </a:solidFill>
            <a:miter lim="800000"/>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97285" name="Rectangle 7">
            <a:extLst>
              <a:ext uri="{FF2B5EF4-FFF2-40B4-BE49-F238E27FC236}">
                <a16:creationId xmlns:a16="http://schemas.microsoft.com/office/drawing/2014/main" id="{F029EDAE-E058-B312-9E63-AE52F43EF6F7}"/>
              </a:ext>
            </a:extLst>
          </p:cNvPr>
          <p:cNvSpPr>
            <a:spLocks noChangeArrowheads="1"/>
          </p:cNvSpPr>
          <p:nvPr/>
        </p:nvSpPr>
        <p:spPr bwMode="auto">
          <a:xfrm>
            <a:off x="5257800" y="2743200"/>
            <a:ext cx="1752600" cy="1066800"/>
          </a:xfrm>
          <a:prstGeom prst="rect">
            <a:avLst/>
          </a:prstGeom>
          <a:solidFill>
            <a:schemeClr val="hlink"/>
          </a:solidFill>
          <a:ln w="12700">
            <a:solidFill>
              <a:schemeClr val="tx1"/>
            </a:solidFill>
            <a:miter lim="800000"/>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97286" name="Text Box 8">
            <a:extLst>
              <a:ext uri="{FF2B5EF4-FFF2-40B4-BE49-F238E27FC236}">
                <a16:creationId xmlns:a16="http://schemas.microsoft.com/office/drawing/2014/main" id="{FF372C4D-5C11-8612-3B0D-3B46A1A30756}"/>
              </a:ext>
            </a:extLst>
          </p:cNvPr>
          <p:cNvSpPr txBox="1">
            <a:spLocks noChangeArrowheads="1"/>
          </p:cNvSpPr>
          <p:nvPr/>
        </p:nvSpPr>
        <p:spPr bwMode="auto">
          <a:xfrm>
            <a:off x="1752600" y="3048000"/>
            <a:ext cx="1677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Application</a:t>
            </a:r>
          </a:p>
        </p:txBody>
      </p:sp>
      <p:sp>
        <p:nvSpPr>
          <p:cNvPr id="97287" name="Text Box 9">
            <a:extLst>
              <a:ext uri="{FF2B5EF4-FFF2-40B4-BE49-F238E27FC236}">
                <a16:creationId xmlns:a16="http://schemas.microsoft.com/office/drawing/2014/main" id="{5F718C21-C2BC-8F2F-7238-D4641E07FFF7}"/>
              </a:ext>
            </a:extLst>
          </p:cNvPr>
          <p:cNvSpPr txBox="1">
            <a:spLocks noChangeArrowheads="1"/>
          </p:cNvSpPr>
          <p:nvPr/>
        </p:nvSpPr>
        <p:spPr bwMode="auto">
          <a:xfrm>
            <a:off x="5181600" y="3048000"/>
            <a:ext cx="187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Cube Object</a:t>
            </a:r>
          </a:p>
        </p:txBody>
      </p:sp>
      <p:sp>
        <p:nvSpPr>
          <p:cNvPr id="97288" name="Line 10">
            <a:extLst>
              <a:ext uri="{FF2B5EF4-FFF2-40B4-BE49-F238E27FC236}">
                <a16:creationId xmlns:a16="http://schemas.microsoft.com/office/drawing/2014/main" id="{5499ADD6-43B3-D18C-3E67-7B62EDA47CD2}"/>
              </a:ext>
            </a:extLst>
          </p:cNvPr>
          <p:cNvSpPr>
            <a:spLocks noChangeShapeType="1"/>
          </p:cNvSpPr>
          <p:nvPr/>
        </p:nvSpPr>
        <p:spPr bwMode="auto">
          <a:xfrm>
            <a:off x="3505200" y="3200400"/>
            <a:ext cx="17526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567306" name="Text Box 13">
            <a:extLst>
              <a:ext uri="{FF2B5EF4-FFF2-40B4-BE49-F238E27FC236}">
                <a16:creationId xmlns:a16="http://schemas.microsoft.com/office/drawing/2014/main" id="{1BFD5575-CEFD-7564-E8D2-F920A02A2D57}"/>
              </a:ext>
            </a:extLst>
          </p:cNvPr>
          <p:cNvSpPr>
            <a:spLocks noGrp="1" noChangeArrowheads="1"/>
          </p:cNvSpPr>
          <p:nvPr>
            <p:ph type="body" idx="4294967295"/>
          </p:nvPr>
        </p:nvSpPr>
        <p:spPr>
          <a:xfrm>
            <a:off x="-200025" y="1504950"/>
            <a:ext cx="9496425" cy="5353050"/>
          </a:xfrm>
          <a:noFill/>
        </p:spPr>
        <p:txBody>
          <a:bodyPr/>
          <a:lstStyle/>
          <a:p>
            <a:pPr>
              <a:spcBef>
                <a:spcPct val="0"/>
              </a:spcBef>
            </a:pPr>
            <a:r>
              <a:rPr lang="en-US" altLang="en-US" sz="2800">
                <a:ea typeface="ＭＳ Ｐゴシック" panose="020B0600070205080204" pitchFamily="34" charset="-128"/>
              </a:rPr>
              <a:t>In this </a:t>
            </a:r>
            <a:r>
              <a:rPr lang="en-US" altLang="en-US" sz="2800" b="1">
                <a:solidFill>
                  <a:srgbClr val="FF9900"/>
                </a:solidFill>
                <a:ea typeface="ＭＳ Ｐゴシック" panose="020B0600070205080204" pitchFamily="34" charset="-128"/>
              </a:rPr>
              <a:t>Model</a:t>
            </a:r>
            <a:r>
              <a:rPr lang="en-US" altLang="en-US" sz="2800">
                <a:ea typeface="ＭＳ Ｐゴシック" panose="020B0600070205080204" pitchFamily="34" charset="-128"/>
              </a:rPr>
              <a:t>, the </a:t>
            </a:r>
            <a:r>
              <a:rPr lang="en-US" altLang="en-US" sz="2800" b="1">
                <a:solidFill>
                  <a:srgbClr val="C00000"/>
                </a:solidFill>
                <a:ea typeface="ＭＳ Ｐゴシック" panose="020B0600070205080204" pitchFamily="34" charset="-128"/>
              </a:rPr>
              <a:t>representation</a:t>
            </a:r>
            <a:r>
              <a:rPr lang="en-US" altLang="en-US" sz="2800">
                <a:ea typeface="ＭＳ Ｐゴシック" panose="020B0600070205080204" pitchFamily="34" charset="-128"/>
              </a:rPr>
              <a:t> is </a:t>
            </a:r>
            <a:r>
              <a:rPr lang="en-US" altLang="en-US" sz="2400" b="1">
                <a:solidFill>
                  <a:srgbClr val="FF9900"/>
                </a:solidFill>
                <a:ea typeface="ＭＳ Ｐゴシック" panose="020B0600070205080204" pitchFamily="34" charset="-128"/>
              </a:rPr>
              <a:t>stored with the </a:t>
            </a:r>
            <a:r>
              <a:rPr lang="en-US" altLang="en-US" sz="2400" b="1">
                <a:solidFill>
                  <a:srgbClr val="FF3399"/>
                </a:solidFill>
                <a:ea typeface="ＭＳ Ｐゴシック" panose="020B0600070205080204" pitchFamily="34" charset="-128"/>
              </a:rPr>
              <a:t>object</a:t>
            </a:r>
            <a:r>
              <a:rPr lang="en-US" altLang="en-US" sz="2800" b="1">
                <a:solidFill>
                  <a:srgbClr val="FF3399"/>
                </a:solidFill>
                <a:ea typeface="ＭＳ Ｐゴシック" panose="020B0600070205080204" pitchFamily="34" charset="-128"/>
              </a:rPr>
              <a:t> </a:t>
            </a:r>
          </a:p>
          <a:p>
            <a:pPr>
              <a:spcBef>
                <a:spcPct val="0"/>
              </a:spcBef>
            </a:pPr>
            <a:endParaRPr lang="en-US" altLang="en-US" sz="2800">
              <a:ea typeface="ＭＳ Ｐゴシック" panose="020B0600070205080204" pitchFamily="34" charset="-128"/>
            </a:endParaRPr>
          </a:p>
          <a:p>
            <a:pPr>
              <a:spcBef>
                <a:spcPct val="0"/>
              </a:spcBef>
            </a:pPr>
            <a:endParaRPr lang="en-US" altLang="en-US" sz="2800">
              <a:ea typeface="ＭＳ Ｐゴシック" panose="020B0600070205080204" pitchFamily="34" charset="-128"/>
            </a:endParaRPr>
          </a:p>
          <a:p>
            <a:pPr>
              <a:spcBef>
                <a:spcPct val="0"/>
              </a:spcBef>
            </a:pPr>
            <a:endParaRPr lang="en-US" altLang="en-US" sz="2800">
              <a:ea typeface="ＭＳ Ｐゴシック" panose="020B0600070205080204" pitchFamily="34" charset="-128"/>
            </a:endParaRPr>
          </a:p>
          <a:p>
            <a:pPr>
              <a:spcBef>
                <a:spcPct val="0"/>
              </a:spcBef>
            </a:pPr>
            <a:endParaRPr lang="en-US" altLang="en-US" sz="2800">
              <a:ea typeface="ＭＳ Ｐゴシック" panose="020B0600070205080204" pitchFamily="34" charset="-128"/>
            </a:endParaRPr>
          </a:p>
          <a:p>
            <a:pPr>
              <a:spcBef>
                <a:spcPct val="0"/>
              </a:spcBef>
            </a:pPr>
            <a:endParaRPr lang="en-US" altLang="en-US" sz="2800">
              <a:ea typeface="ＭＳ Ｐゴシック" panose="020B0600070205080204" pitchFamily="34" charset="-128"/>
            </a:endParaRPr>
          </a:p>
          <a:p>
            <a:pPr>
              <a:spcBef>
                <a:spcPct val="0"/>
              </a:spcBef>
            </a:pPr>
            <a:endParaRPr lang="en-US" altLang="en-US" sz="2800">
              <a:ea typeface="ＭＳ Ｐゴシック" panose="020B0600070205080204" pitchFamily="34" charset="-128"/>
            </a:endParaRPr>
          </a:p>
          <a:p>
            <a:pPr>
              <a:spcBef>
                <a:spcPct val="0"/>
              </a:spcBef>
            </a:pPr>
            <a:r>
              <a:rPr lang="en-US" altLang="en-US" sz="2800" b="1">
                <a:solidFill>
                  <a:srgbClr val="FF9900"/>
                </a:solidFill>
                <a:ea typeface="ＭＳ Ｐゴシック" panose="020B0600070205080204" pitchFamily="34" charset="-128"/>
              </a:rPr>
              <a:t>The application </a:t>
            </a:r>
            <a:r>
              <a:rPr lang="en-US" altLang="en-US" sz="2800">
                <a:ea typeface="ＭＳ Ｐゴシック" panose="020B0600070205080204" pitchFamily="34" charset="-128"/>
              </a:rPr>
              <a:t>sends a </a:t>
            </a:r>
            <a:r>
              <a:rPr lang="en-US" altLang="en-US" sz="2800" b="1" i="1">
                <a:solidFill>
                  <a:srgbClr val="7030A0"/>
                </a:solidFill>
                <a:ea typeface="ＭＳ Ｐゴシック" panose="020B0600070205080204" pitchFamily="34" charset="-128"/>
              </a:rPr>
              <a:t>message</a:t>
            </a:r>
            <a:r>
              <a:rPr lang="en-US" altLang="en-US" sz="2800">
                <a:ea typeface="ＭＳ Ｐゴシック" panose="020B0600070205080204" pitchFamily="34" charset="-128"/>
              </a:rPr>
              <a:t> to the </a:t>
            </a:r>
            <a:r>
              <a:rPr lang="en-US" altLang="en-US" sz="2800" b="1">
                <a:solidFill>
                  <a:srgbClr val="FF3399"/>
                </a:solidFill>
                <a:ea typeface="ＭＳ Ｐゴシック" panose="020B0600070205080204" pitchFamily="34" charset="-128"/>
              </a:rPr>
              <a:t>object</a:t>
            </a:r>
          </a:p>
          <a:p>
            <a:pPr>
              <a:spcBef>
                <a:spcPct val="0"/>
              </a:spcBef>
              <a:buFontTx/>
              <a:buNone/>
            </a:pPr>
            <a:endParaRPr lang="en-US" altLang="en-US" sz="2800">
              <a:ea typeface="ＭＳ Ｐゴシック" panose="020B0600070205080204" pitchFamily="34" charset="-128"/>
            </a:endParaRPr>
          </a:p>
          <a:p>
            <a:pPr>
              <a:spcBef>
                <a:spcPct val="0"/>
              </a:spcBef>
            </a:pPr>
            <a:r>
              <a:rPr lang="en-US" altLang="en-US" sz="2800">
                <a:ea typeface="ＭＳ Ｐゴシック" panose="020B0600070205080204" pitchFamily="34" charset="-128"/>
              </a:rPr>
              <a:t>The </a:t>
            </a:r>
            <a:r>
              <a:rPr lang="en-US" altLang="en-US" sz="2800" b="1">
                <a:solidFill>
                  <a:srgbClr val="FF3399"/>
                </a:solidFill>
                <a:ea typeface="ＭＳ Ｐゴシック" panose="020B0600070205080204" pitchFamily="34" charset="-128"/>
              </a:rPr>
              <a:t>object</a:t>
            </a:r>
            <a:r>
              <a:rPr lang="en-US" altLang="en-US" sz="2800" b="1">
                <a:solidFill>
                  <a:srgbClr val="FF9900"/>
                </a:solidFill>
                <a:ea typeface="ＭＳ Ｐゴシック" panose="020B0600070205080204" pitchFamily="34" charset="-128"/>
              </a:rPr>
              <a:t> </a:t>
            </a:r>
            <a:r>
              <a:rPr lang="en-US" altLang="en-US" sz="2800" b="1">
                <a:solidFill>
                  <a:srgbClr val="FF0000"/>
                </a:solidFill>
                <a:ea typeface="ＭＳ Ｐゴシック" panose="020B0600070205080204" pitchFamily="34" charset="-128"/>
              </a:rPr>
              <a:t>contains </a:t>
            </a:r>
            <a:r>
              <a:rPr lang="en-US" altLang="en-US" sz="2800" b="1">
                <a:solidFill>
                  <a:srgbClr val="7030A0"/>
                </a:solidFill>
                <a:ea typeface="ＭＳ Ｐゴシック" panose="020B0600070205080204" pitchFamily="34" charset="-128"/>
              </a:rPr>
              <a:t>functions</a:t>
            </a:r>
            <a:r>
              <a:rPr lang="en-US" altLang="en-US" sz="2800" b="1">
                <a:solidFill>
                  <a:srgbClr val="FF0000"/>
                </a:solidFill>
                <a:ea typeface="ＭＳ Ｐゴシック" panose="020B0600070205080204" pitchFamily="34" charset="-128"/>
              </a:rPr>
              <a:t> </a:t>
            </a:r>
            <a:r>
              <a:rPr lang="en-US" altLang="en-US" sz="2800">
                <a:ea typeface="ＭＳ Ｐゴシック" panose="020B0600070205080204" pitchFamily="34" charset="-128"/>
              </a:rPr>
              <a:t>(</a:t>
            </a:r>
            <a:r>
              <a:rPr lang="en-US" altLang="en-US" sz="2800" b="1" i="1">
                <a:solidFill>
                  <a:srgbClr val="7030A0"/>
                </a:solidFill>
                <a:ea typeface="ＭＳ Ｐゴシック" panose="020B0600070205080204" pitchFamily="34" charset="-128"/>
              </a:rPr>
              <a:t>methods</a:t>
            </a:r>
            <a:r>
              <a:rPr lang="en-US" altLang="en-US" sz="2800">
                <a:ea typeface="ＭＳ Ｐゴシック" panose="020B0600070205080204" pitchFamily="34" charset="-128"/>
              </a:rPr>
              <a:t>) which allow it </a:t>
            </a:r>
            <a:r>
              <a:rPr lang="en-US" altLang="en-US" sz="2800" b="1">
                <a:solidFill>
                  <a:schemeClr val="accent2"/>
                </a:solidFill>
                <a:ea typeface="ＭＳ Ｐゴシック" panose="020B0600070205080204" pitchFamily="34" charset="-128"/>
              </a:rPr>
              <a:t>to transform </a:t>
            </a:r>
            <a:r>
              <a:rPr lang="en-US" altLang="en-US" sz="2800" b="1">
                <a:solidFill>
                  <a:srgbClr val="FF3399"/>
                </a:solidFill>
                <a:ea typeface="ＭＳ Ｐゴシック" panose="020B0600070205080204" pitchFamily="34" charset="-128"/>
              </a:rPr>
              <a:t>itself</a:t>
            </a:r>
          </a:p>
        </p:txBody>
      </p:sp>
      <p:sp>
        <p:nvSpPr>
          <p:cNvPr id="97290" name="Text Box 14">
            <a:extLst>
              <a:ext uri="{FF2B5EF4-FFF2-40B4-BE49-F238E27FC236}">
                <a16:creationId xmlns:a16="http://schemas.microsoft.com/office/drawing/2014/main" id="{4A6BECA7-460B-0A1B-0AD9-9F90CA699ED2}"/>
              </a:ext>
            </a:extLst>
          </p:cNvPr>
          <p:cNvSpPr txBox="1">
            <a:spLocks noChangeArrowheads="1"/>
          </p:cNvSpPr>
          <p:nvPr/>
        </p:nvSpPr>
        <p:spPr bwMode="auto">
          <a:xfrm>
            <a:off x="3632200" y="3316288"/>
            <a:ext cx="1503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7030A0"/>
                </a:solidFill>
                <a:latin typeface="Arial" panose="020B0604020202020204" pitchFamily="34" charset="0"/>
              </a:rPr>
              <a:t>message</a:t>
            </a:r>
          </a:p>
        </p:txBody>
      </p:sp>
      <p:sp>
        <p:nvSpPr>
          <p:cNvPr id="2" name="Callout: Quad Arrow 1">
            <a:extLst>
              <a:ext uri="{FF2B5EF4-FFF2-40B4-BE49-F238E27FC236}">
                <a16:creationId xmlns:a16="http://schemas.microsoft.com/office/drawing/2014/main" id="{AEF6A045-156D-58F7-B01F-1DB2933B0D02}"/>
              </a:ext>
            </a:extLst>
          </p:cNvPr>
          <p:cNvSpPr/>
          <p:nvPr/>
        </p:nvSpPr>
        <p:spPr bwMode="auto">
          <a:xfrm>
            <a:off x="8382000" y="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67306">
                                            <p:txEl>
                                              <p:pRg st="9" end="9"/>
                                            </p:txEl>
                                          </p:spTgt>
                                        </p:tgtEl>
                                        <p:attrNameLst>
                                          <p:attrName>style.visibility</p:attrName>
                                        </p:attrNameLst>
                                      </p:cBhvr>
                                      <p:to>
                                        <p:strVal val="visible"/>
                                      </p:to>
                                    </p:set>
                                    <p:animEffect transition="in" filter="checkerboard(across)">
                                      <p:cBhvr>
                                        <p:cTn id="7" dur="500"/>
                                        <p:tgtEl>
                                          <p:spTgt spid="56730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3">
            <a:extLst>
              <a:ext uri="{FF2B5EF4-FFF2-40B4-BE49-F238E27FC236}">
                <a16:creationId xmlns:a16="http://schemas.microsoft.com/office/drawing/2014/main" id="{FDCF1724-4E10-55A5-7390-2A128C54C45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A056AEE0-6623-41E8-86DB-C4B1DD772955}" type="slidenum">
              <a:rPr lang="es-ES" altLang="en-US" sz="1000" b="0">
                <a:latin typeface="Arial" panose="020B0604020202020204" pitchFamily="34" charset="0"/>
              </a:rPr>
              <a:pPr lvl="1" algn="r"/>
              <a:t>103</a:t>
            </a:fld>
            <a:endParaRPr lang="es-ES" altLang="en-US" sz="1000" b="0">
              <a:latin typeface="Arial" panose="020B0604020202020204" pitchFamily="34" charset="0"/>
            </a:endParaRPr>
          </a:p>
        </p:txBody>
      </p:sp>
      <p:sp>
        <p:nvSpPr>
          <p:cNvPr id="98307" name="Rectangle 2">
            <a:extLst>
              <a:ext uri="{FF2B5EF4-FFF2-40B4-BE49-F238E27FC236}">
                <a16:creationId xmlns:a16="http://schemas.microsoft.com/office/drawing/2014/main" id="{967DB61C-756B-AE13-7F02-864F159FD81F}"/>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C</a:t>
            </a:r>
            <a:r>
              <a:rPr lang="en-US" altLang="en-US">
                <a:ea typeface="ＭＳ Ｐゴシック" panose="020B0600070205080204" pitchFamily="34" charset="-128"/>
              </a:rPr>
              <a:t>/</a:t>
            </a:r>
            <a:r>
              <a:rPr lang="en-US" altLang="en-US">
                <a:solidFill>
                  <a:srgbClr val="FF0000"/>
                </a:solidFill>
                <a:ea typeface="ＭＳ Ｐゴシック" panose="020B0600070205080204" pitchFamily="34" charset="-128"/>
              </a:rPr>
              <a:t>C++</a:t>
            </a:r>
          </a:p>
        </p:txBody>
      </p:sp>
      <p:sp>
        <p:nvSpPr>
          <p:cNvPr id="568325" name="Rectangle 3">
            <a:extLst>
              <a:ext uri="{FF2B5EF4-FFF2-40B4-BE49-F238E27FC236}">
                <a16:creationId xmlns:a16="http://schemas.microsoft.com/office/drawing/2014/main" id="{3095CC29-66FA-112B-B888-D6101C703CD4}"/>
              </a:ext>
            </a:extLst>
          </p:cNvPr>
          <p:cNvSpPr>
            <a:spLocks noGrp="1" noChangeArrowheads="1"/>
          </p:cNvSpPr>
          <p:nvPr>
            <p:ph type="body" idx="4294967295"/>
          </p:nvPr>
        </p:nvSpPr>
        <p:spPr>
          <a:xfrm>
            <a:off x="-152400" y="1524000"/>
            <a:ext cx="9677400" cy="4724400"/>
          </a:xfrm>
        </p:spPr>
        <p:txBody>
          <a:bodyPr/>
          <a:lstStyle/>
          <a:p>
            <a:r>
              <a:rPr lang="en-US" altLang="en-US" dirty="0">
                <a:ea typeface="ＭＳ Ｐゴシック" panose="020B0600070205080204" pitchFamily="34" charset="-128"/>
              </a:rPr>
              <a:t>Can try to use </a:t>
            </a:r>
            <a:r>
              <a:rPr lang="en-US" altLang="en-US" b="1" dirty="0">
                <a:solidFill>
                  <a:srgbClr val="FF0000"/>
                </a:solidFill>
                <a:ea typeface="ＭＳ Ｐゴシック" panose="020B0600070205080204" pitchFamily="34" charset="-128"/>
              </a:rPr>
              <a:t>C </a:t>
            </a:r>
            <a:r>
              <a:rPr lang="en-US" altLang="en-US" b="1" dirty="0">
                <a:ea typeface="ＭＳ Ｐゴシック" panose="020B0600070205080204" pitchFamily="34" charset="-128"/>
              </a:rPr>
              <a:t>structs</a:t>
            </a:r>
            <a:r>
              <a:rPr lang="en-US" altLang="en-US" dirty="0">
                <a:ea typeface="ＭＳ Ｐゴシック" panose="020B0600070205080204" pitchFamily="34" charset="-128"/>
              </a:rPr>
              <a:t> to </a:t>
            </a:r>
            <a:r>
              <a:rPr lang="en-US" altLang="en-US" b="1" dirty="0">
                <a:solidFill>
                  <a:srgbClr val="FF9900"/>
                </a:solidFill>
                <a:ea typeface="ＭＳ Ｐゴシック" panose="020B0600070205080204" pitchFamily="34" charset="-128"/>
              </a:rPr>
              <a:t>build </a:t>
            </a:r>
            <a:r>
              <a:rPr lang="en-US" altLang="en-US" b="1" dirty="0">
                <a:solidFill>
                  <a:srgbClr val="FF3399"/>
                </a:solidFill>
                <a:ea typeface="ＭＳ Ｐゴシック" panose="020B0600070205080204" pitchFamily="34" charset="-128"/>
              </a:rPr>
              <a:t>objects</a:t>
            </a:r>
            <a:r>
              <a:rPr lang="en-US" altLang="en-US" dirty="0">
                <a:solidFill>
                  <a:srgbClr val="FF3399"/>
                </a:solidFill>
                <a:ea typeface="ＭＳ Ｐゴシック" panose="020B0600070205080204" pitchFamily="34" charset="-128"/>
              </a:rPr>
              <a:t> </a:t>
            </a:r>
          </a:p>
          <a:p>
            <a:pPr>
              <a:buFontTx/>
              <a:buNone/>
            </a:pPr>
            <a:endParaRPr lang="en-US" altLang="en-US" dirty="0">
              <a:ea typeface="ＭＳ Ｐゴシック" panose="020B0600070205080204" pitchFamily="34" charset="-128"/>
            </a:endParaRPr>
          </a:p>
          <a:p>
            <a:r>
              <a:rPr lang="en-US" altLang="en-US" b="1" dirty="0">
                <a:solidFill>
                  <a:srgbClr val="FF0000"/>
                </a:solidFill>
                <a:ea typeface="ＭＳ Ｐゴシック" panose="020B0600070205080204" pitchFamily="34" charset="-128"/>
              </a:rPr>
              <a:t>C++ </a:t>
            </a:r>
            <a:r>
              <a:rPr lang="en-US" altLang="en-US" dirty="0">
                <a:ea typeface="ＭＳ Ｐゴシック" panose="020B0600070205080204" pitchFamily="34" charset="-128"/>
              </a:rPr>
              <a:t>provides better support</a:t>
            </a:r>
          </a:p>
          <a:p>
            <a:pPr lvl="1"/>
            <a:r>
              <a:rPr lang="en-US" altLang="en-US" dirty="0">
                <a:ea typeface="ＭＳ Ｐゴシック" panose="020B0600070205080204" pitchFamily="34" charset="-128"/>
              </a:rPr>
              <a:t>Use </a:t>
            </a:r>
            <a:r>
              <a:rPr lang="en-US" altLang="en-US" b="1" dirty="0">
                <a:solidFill>
                  <a:srgbClr val="990033"/>
                </a:solidFill>
                <a:ea typeface="ＭＳ Ｐゴシック" panose="020B0600070205080204" pitchFamily="34" charset="-128"/>
              </a:rPr>
              <a:t>class</a:t>
            </a:r>
            <a:r>
              <a:rPr lang="en-US" altLang="en-US" dirty="0">
                <a:solidFill>
                  <a:srgbClr val="990033"/>
                </a:solidFill>
                <a:ea typeface="ＭＳ Ｐゴシック" panose="020B0600070205080204" pitchFamily="34" charset="-128"/>
              </a:rPr>
              <a:t> </a:t>
            </a:r>
            <a:r>
              <a:rPr lang="en-US" altLang="en-US" dirty="0">
                <a:ea typeface="ＭＳ Ｐゴシック" panose="020B0600070205080204" pitchFamily="34" charset="-128"/>
              </a:rPr>
              <a:t>construct</a:t>
            </a:r>
          </a:p>
          <a:p>
            <a:pPr lvl="1"/>
            <a:r>
              <a:rPr lang="en-US" altLang="en-US" dirty="0">
                <a:ea typeface="ＭＳ Ｐゴシック" panose="020B0600070205080204" pitchFamily="34" charset="-128"/>
              </a:rPr>
              <a:t>Can hide implementation using </a:t>
            </a:r>
            <a:r>
              <a:rPr lang="en-US" altLang="en-US" b="1" dirty="0">
                <a:solidFill>
                  <a:srgbClr val="FF0000"/>
                </a:solidFill>
                <a:ea typeface="ＭＳ Ｐゴシック" panose="020B0600070205080204" pitchFamily="34" charset="-128"/>
              </a:rPr>
              <a:t>public</a:t>
            </a:r>
            <a:r>
              <a:rPr lang="en-US" altLang="en-US" dirty="0">
                <a:ea typeface="ＭＳ Ｐゴシック" panose="020B0600070205080204" pitchFamily="34" charset="-128"/>
              </a:rPr>
              <a:t>, </a:t>
            </a:r>
            <a:r>
              <a:rPr lang="en-US" altLang="en-US" b="1" dirty="0">
                <a:solidFill>
                  <a:srgbClr val="FF0000"/>
                </a:solidFill>
                <a:ea typeface="ＭＳ Ｐゴシック" panose="020B0600070205080204" pitchFamily="34" charset="-128"/>
              </a:rPr>
              <a:t>private</a:t>
            </a:r>
            <a:r>
              <a:rPr lang="en-US" altLang="en-US" dirty="0">
                <a:ea typeface="ＭＳ Ｐゴシック" panose="020B0600070205080204" pitchFamily="34" charset="-128"/>
              </a:rPr>
              <a:t>, and </a:t>
            </a:r>
            <a:r>
              <a:rPr lang="en-US" altLang="en-US" b="1" dirty="0">
                <a:solidFill>
                  <a:srgbClr val="FF0000"/>
                </a:solidFill>
                <a:ea typeface="ＭＳ Ｐゴシック" panose="020B0600070205080204" pitchFamily="34" charset="-128"/>
              </a:rPr>
              <a:t>protected</a:t>
            </a:r>
            <a:r>
              <a:rPr lang="en-US" altLang="en-US" dirty="0">
                <a:ea typeface="ＭＳ Ｐゴシック" panose="020B0600070205080204" pitchFamily="34" charset="-128"/>
              </a:rPr>
              <a:t> </a:t>
            </a:r>
            <a:r>
              <a:rPr lang="en-US" altLang="en-US" b="1" dirty="0">
                <a:solidFill>
                  <a:srgbClr val="C00000"/>
                </a:solidFill>
                <a:ea typeface="ＭＳ Ｐゴシック" panose="020B0600070205080204" pitchFamily="34" charset="-128"/>
              </a:rPr>
              <a:t>members</a:t>
            </a:r>
            <a:r>
              <a:rPr lang="en-US" altLang="en-US" dirty="0">
                <a:ea typeface="ＭＳ Ｐゴシック" panose="020B0600070205080204" pitchFamily="34" charset="-128"/>
              </a:rPr>
              <a:t> in a </a:t>
            </a:r>
            <a:r>
              <a:rPr lang="en-US" altLang="en-US" b="1" dirty="0">
                <a:solidFill>
                  <a:srgbClr val="990033"/>
                </a:solidFill>
                <a:ea typeface="ＭＳ Ｐゴシック" panose="020B0600070205080204" pitchFamily="34" charset="-128"/>
              </a:rPr>
              <a:t>class</a:t>
            </a:r>
          </a:p>
          <a:p>
            <a:pPr lvl="1"/>
            <a:endParaRPr lang="en-US" altLang="en-US" b="1" dirty="0">
              <a:solidFill>
                <a:srgbClr val="990033"/>
              </a:solidFill>
              <a:ea typeface="ＭＳ Ｐゴシック" panose="020B0600070205080204" pitchFamily="34" charset="-128"/>
            </a:endParaRPr>
          </a:p>
          <a:p>
            <a:pPr lvl="1"/>
            <a:r>
              <a:rPr lang="en-US" altLang="en-US" b="1" dirty="0">
                <a:solidFill>
                  <a:srgbClr val="FF0000"/>
                </a:solidFill>
                <a:ea typeface="ＭＳ Ｐゴシック" panose="020B0600070205080204" pitchFamily="34" charset="-128"/>
              </a:rPr>
              <a:t>Can </a:t>
            </a:r>
            <a:r>
              <a:rPr lang="en-US" altLang="en-US" b="1" dirty="0">
                <a:ea typeface="ＭＳ Ｐゴシック" panose="020B0600070205080204" pitchFamily="34" charset="-128"/>
              </a:rPr>
              <a:t>also use </a:t>
            </a:r>
            <a:r>
              <a:rPr lang="en-US" altLang="en-US" b="1" dirty="0">
                <a:solidFill>
                  <a:srgbClr val="00B050"/>
                </a:solidFill>
                <a:ea typeface="ＭＳ Ｐゴシック" panose="020B0600070205080204" pitchFamily="34" charset="-128"/>
              </a:rPr>
              <a:t>friend</a:t>
            </a:r>
            <a:r>
              <a:rPr lang="en-US" altLang="en-US" b="1" dirty="0">
                <a:solidFill>
                  <a:srgbClr val="FF0000"/>
                </a:solidFill>
                <a:ea typeface="ＭＳ Ｐゴシック" panose="020B0600070205080204" pitchFamily="34" charset="-128"/>
              </a:rPr>
              <a:t> </a:t>
            </a:r>
            <a:r>
              <a:rPr lang="en-US" altLang="en-US" b="1" dirty="0">
                <a:ea typeface="ＭＳ Ｐゴシック" panose="020B0600070205080204" pitchFamily="34" charset="-128"/>
              </a:rPr>
              <a:t>designation to allow </a:t>
            </a:r>
            <a:r>
              <a:rPr lang="en-US" altLang="en-US" b="1" dirty="0">
                <a:solidFill>
                  <a:srgbClr val="990033"/>
                </a:solidFill>
                <a:ea typeface="ＭＳ Ｐゴシック" panose="020B0600070205080204" pitchFamily="34" charset="-128"/>
              </a:rPr>
              <a:t>classes</a:t>
            </a:r>
            <a:r>
              <a:rPr lang="en-US" altLang="en-US" b="1" dirty="0">
                <a:solidFill>
                  <a:srgbClr val="FF0000"/>
                </a:solidFill>
                <a:ea typeface="ＭＳ Ｐゴシック" panose="020B0600070205080204" pitchFamily="34" charset="-128"/>
              </a:rPr>
              <a:t> to access </a:t>
            </a:r>
            <a:r>
              <a:rPr lang="en-US" altLang="en-US" b="1" dirty="0">
                <a:solidFill>
                  <a:srgbClr val="990033"/>
                </a:solidFill>
                <a:ea typeface="ＭＳ Ｐゴシック" panose="020B0600070205080204" pitchFamily="34" charset="-128"/>
              </a:rPr>
              <a:t>each other</a:t>
            </a:r>
          </a:p>
        </p:txBody>
      </p:sp>
      <p:pic>
        <p:nvPicPr>
          <p:cNvPr id="3" name="Picture 2">
            <a:extLst>
              <a:ext uri="{FF2B5EF4-FFF2-40B4-BE49-F238E27FC236}">
                <a16:creationId xmlns:a16="http://schemas.microsoft.com/office/drawing/2014/main" id="{438434D3-73C8-5143-A864-EB4191D69968}"/>
              </a:ext>
            </a:extLst>
          </p:cNvPr>
          <p:cNvPicPr>
            <a:picLocks noChangeAspect="1"/>
          </p:cNvPicPr>
          <p:nvPr/>
        </p:nvPicPr>
        <p:blipFill rotWithShape="1">
          <a:blip r:embed="rId3"/>
          <a:srcRect l="5000" t="14049" r="87143" b="75157"/>
          <a:stretch/>
        </p:blipFill>
        <p:spPr>
          <a:xfrm>
            <a:off x="5791200" y="-1"/>
            <a:ext cx="3238500" cy="1524001"/>
          </a:xfrm>
          <a:prstGeom prst="rect">
            <a:avLst/>
          </a:prstGeom>
        </p:spPr>
      </p:pic>
      <p:sp>
        <p:nvSpPr>
          <p:cNvPr id="4" name="Callout: Quad Arrow 3">
            <a:extLst>
              <a:ext uri="{FF2B5EF4-FFF2-40B4-BE49-F238E27FC236}">
                <a16:creationId xmlns:a16="http://schemas.microsoft.com/office/drawing/2014/main" id="{256145FA-451E-B5C9-A681-A6554F7CF200}"/>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68325">
                                            <p:txEl>
                                              <p:pRg st="2" end="2"/>
                                            </p:txEl>
                                          </p:spTgt>
                                        </p:tgtEl>
                                        <p:attrNameLst>
                                          <p:attrName>style.visibility</p:attrName>
                                        </p:attrNameLst>
                                      </p:cBhvr>
                                      <p:to>
                                        <p:strVal val="visible"/>
                                      </p:to>
                                    </p:set>
                                    <p:animEffect transition="in" filter="diamond(in)">
                                      <p:cBhvr>
                                        <p:cTn id="7" dur="2000"/>
                                        <p:tgtEl>
                                          <p:spTgt spid="568325">
                                            <p:txEl>
                                              <p:pRg st="2" end="2"/>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68325">
                                            <p:txEl>
                                              <p:pRg st="3" end="3"/>
                                            </p:txEl>
                                          </p:spTgt>
                                        </p:tgtEl>
                                        <p:attrNameLst>
                                          <p:attrName>style.visibility</p:attrName>
                                        </p:attrNameLst>
                                      </p:cBhvr>
                                      <p:to>
                                        <p:strVal val="visible"/>
                                      </p:to>
                                    </p:set>
                                    <p:animEffect transition="in" filter="diamond(in)">
                                      <p:cBhvr>
                                        <p:cTn id="10" dur="2000"/>
                                        <p:tgtEl>
                                          <p:spTgt spid="568325">
                                            <p:txEl>
                                              <p:pRg st="3" end="3"/>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568325">
                                            <p:txEl>
                                              <p:pRg st="4" end="4"/>
                                            </p:txEl>
                                          </p:spTgt>
                                        </p:tgtEl>
                                        <p:attrNameLst>
                                          <p:attrName>style.visibility</p:attrName>
                                        </p:attrNameLst>
                                      </p:cBhvr>
                                      <p:to>
                                        <p:strVal val="visible"/>
                                      </p:to>
                                    </p:set>
                                    <p:animEffect transition="in" filter="diamond(in)">
                                      <p:cBhvr>
                                        <p:cTn id="13" dur="2000"/>
                                        <p:tgtEl>
                                          <p:spTgt spid="568325">
                                            <p:txEl>
                                              <p:pRg st="4" end="4"/>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568325">
                                            <p:txEl>
                                              <p:pRg st="6" end="6"/>
                                            </p:txEl>
                                          </p:spTgt>
                                        </p:tgtEl>
                                        <p:attrNameLst>
                                          <p:attrName>style.visibility</p:attrName>
                                        </p:attrNameLst>
                                      </p:cBhvr>
                                      <p:to>
                                        <p:strVal val="visible"/>
                                      </p:to>
                                    </p:set>
                                    <p:animEffect transition="in" filter="diamond(in)">
                                      <p:cBhvr>
                                        <p:cTn id="16" dur="2000"/>
                                        <p:tgtEl>
                                          <p:spTgt spid="568325">
                                            <p:txEl>
                                              <p:pRg st="6" end="6"/>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568325">
                                            <p:txEl>
                                              <p:pRg st="6" end="6"/>
                                            </p:txEl>
                                          </p:spTgt>
                                        </p:tgtEl>
                                        <p:attrNameLst>
                                          <p:attrName>style.visibility</p:attrName>
                                        </p:attrNameLst>
                                      </p:cBhvr>
                                      <p:to>
                                        <p:strVal val="visible"/>
                                      </p:to>
                                    </p:set>
                                    <p:animEffect transition="in" filter="diamond(in)">
                                      <p:cBhvr>
                                        <p:cTn id="21" dur="2000"/>
                                        <p:tgtEl>
                                          <p:spTgt spid="568325">
                                            <p:txEl>
                                              <p:pRg st="6" end="6"/>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5" presetClass="entr" presetSubtype="0" fill="hold" nodeType="clickEffect">
                                  <p:stCondLst>
                                    <p:cond delay="0"/>
                                  </p:stCondLst>
                                  <p:childTnLst>
                                    <p:set>
                                      <p:cBhvr>
                                        <p:cTn id="25" dur="1" fill="hold">
                                          <p:stCondLst>
                                            <p:cond delay="0"/>
                                          </p:stCondLst>
                                        </p:cTn>
                                        <p:tgtEl>
                                          <p:spTgt spid="568325">
                                            <p:txEl>
                                              <p:pRg st="6" end="6"/>
                                            </p:txEl>
                                          </p:spTgt>
                                        </p:tgtEl>
                                        <p:attrNameLst>
                                          <p:attrName>style.visibility</p:attrName>
                                        </p:attrNameLst>
                                      </p:cBhvr>
                                      <p:to>
                                        <p:strVal val="visible"/>
                                      </p:to>
                                    </p:set>
                                    <p:animEffect transition="in" filter="fade">
                                      <p:cBhvr>
                                        <p:cTn id="26" dur="2000"/>
                                        <p:tgtEl>
                                          <p:spTgt spid="568325">
                                            <p:txEl>
                                              <p:pRg st="6" end="6"/>
                                            </p:txEl>
                                          </p:spTgt>
                                        </p:tgtEl>
                                      </p:cBhvr>
                                    </p:animEffect>
                                    <p:anim calcmode="lin" valueType="num">
                                      <p:cBhvr>
                                        <p:cTn id="27" dur="2000" fill="hold"/>
                                        <p:tgtEl>
                                          <p:spTgt spid="568325">
                                            <p:txEl>
                                              <p:pRg st="6" end="6"/>
                                            </p:txEl>
                                          </p:spTgt>
                                        </p:tgtEl>
                                        <p:attrNameLst>
                                          <p:attrName>ppt_w</p:attrName>
                                        </p:attrNameLst>
                                      </p:cBhvr>
                                      <p:tavLst>
                                        <p:tav tm="0" fmla="#ppt_w*sin(2.5*pi*$)">
                                          <p:val>
                                            <p:fltVal val="0"/>
                                          </p:val>
                                        </p:tav>
                                        <p:tav tm="100000">
                                          <p:val>
                                            <p:fltVal val="1"/>
                                          </p:val>
                                        </p:tav>
                                      </p:tavLst>
                                    </p:anim>
                                    <p:anim calcmode="lin" valueType="num">
                                      <p:cBhvr>
                                        <p:cTn id="28" dur="2000" fill="hold"/>
                                        <p:tgtEl>
                                          <p:spTgt spid="568325">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a:extLst>
              <a:ext uri="{FF2B5EF4-FFF2-40B4-BE49-F238E27FC236}">
                <a16:creationId xmlns:a16="http://schemas.microsoft.com/office/drawing/2014/main" id="{EDA54808-E900-F5B2-95A7-AB1028D13AC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C710E66B-449F-4F93-B2A9-A45CB77A007B}" type="slidenum">
              <a:rPr lang="es-ES" altLang="en-US" sz="1000" b="0">
                <a:latin typeface="Arial" panose="020B0604020202020204" pitchFamily="34" charset="0"/>
              </a:rPr>
              <a:pPr lvl="1" algn="r"/>
              <a:t>104</a:t>
            </a:fld>
            <a:endParaRPr lang="es-ES" altLang="en-US" sz="1000" b="0">
              <a:latin typeface="Arial" panose="020B0604020202020204" pitchFamily="34" charset="0"/>
            </a:endParaRPr>
          </a:p>
        </p:txBody>
      </p:sp>
      <p:sp>
        <p:nvSpPr>
          <p:cNvPr id="569348" name="Rectangle 2">
            <a:extLst>
              <a:ext uri="{FF2B5EF4-FFF2-40B4-BE49-F238E27FC236}">
                <a16:creationId xmlns:a16="http://schemas.microsoft.com/office/drawing/2014/main" id="{4E2CE923-8E46-2FDC-393D-8F221372A7DF}"/>
              </a:ext>
            </a:extLst>
          </p:cNvPr>
          <p:cNvSpPr>
            <a:spLocks noGrp="1" noChangeArrowheads="1"/>
          </p:cNvSpPr>
          <p:nvPr>
            <p:ph type="title" idx="4294967295"/>
          </p:nvPr>
        </p:nvSpPr>
        <p:spPr>
          <a:xfrm>
            <a:off x="609600" y="157976"/>
            <a:ext cx="6248400" cy="1066800"/>
          </a:xfrm>
        </p:spPr>
        <p:txBody>
          <a:bodyPr/>
          <a:lstStyle/>
          <a:p>
            <a:r>
              <a:rPr lang="en-US" altLang="en-US" dirty="0">
                <a:solidFill>
                  <a:srgbClr val="FF9900"/>
                </a:solidFill>
                <a:ea typeface="ＭＳ Ｐゴシック" panose="020B0600070205080204" pitchFamily="34" charset="-128"/>
              </a:rPr>
              <a:t>Cube </a:t>
            </a:r>
            <a:r>
              <a:rPr lang="en-US" altLang="en-US" dirty="0">
                <a:solidFill>
                  <a:srgbClr val="FF3399"/>
                </a:solidFill>
                <a:ea typeface="ＭＳ Ｐゴシック" panose="020B0600070205080204" pitchFamily="34" charset="-128"/>
              </a:rPr>
              <a:t>object</a:t>
            </a:r>
            <a:br>
              <a:rPr lang="en-US" altLang="en-US" dirty="0">
                <a:solidFill>
                  <a:srgbClr val="FF3399"/>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geometric object)</a:t>
            </a:r>
            <a:endParaRPr lang="en-US" altLang="en-US" dirty="0">
              <a:solidFill>
                <a:srgbClr val="FF3399"/>
              </a:solidFill>
              <a:ea typeface="ＭＳ Ｐゴシック" panose="020B0600070205080204" pitchFamily="34" charset="-128"/>
            </a:endParaRPr>
          </a:p>
        </p:txBody>
      </p:sp>
      <p:sp>
        <p:nvSpPr>
          <p:cNvPr id="99332" name="Rectangle 3">
            <a:extLst>
              <a:ext uri="{FF2B5EF4-FFF2-40B4-BE49-F238E27FC236}">
                <a16:creationId xmlns:a16="http://schemas.microsoft.com/office/drawing/2014/main" id="{542B8A29-13CC-B34E-9A28-4B846C2DB7E5}"/>
              </a:ext>
            </a:extLst>
          </p:cNvPr>
          <p:cNvSpPr>
            <a:spLocks noGrp="1" noChangeArrowheads="1"/>
          </p:cNvSpPr>
          <p:nvPr>
            <p:ph type="body" idx="4294967295"/>
          </p:nvPr>
        </p:nvSpPr>
        <p:spPr>
          <a:xfrm>
            <a:off x="-271463" y="1600200"/>
            <a:ext cx="9686926" cy="4724400"/>
          </a:xfrm>
        </p:spPr>
        <p:txBody>
          <a:bodyPr/>
          <a:lstStyle/>
          <a:p>
            <a:r>
              <a:rPr lang="en-US" altLang="en-US">
                <a:ea typeface="ＭＳ Ｐゴシック" panose="020B0600070205080204" pitchFamily="34" charset="-128"/>
              </a:rPr>
              <a:t>Suppose that we want to create a </a:t>
            </a:r>
            <a:r>
              <a:rPr lang="en-US" altLang="en-US" b="1">
                <a:solidFill>
                  <a:srgbClr val="FF9900"/>
                </a:solidFill>
                <a:ea typeface="ＭＳ Ｐゴシック" panose="020B0600070205080204" pitchFamily="34" charset="-128"/>
              </a:rPr>
              <a:t>Cube </a:t>
            </a:r>
            <a:r>
              <a:rPr lang="en-US" altLang="en-US" b="1">
                <a:solidFill>
                  <a:srgbClr val="FF3399"/>
                </a:solidFill>
                <a:ea typeface="ＭＳ Ｐゴシック" panose="020B0600070205080204" pitchFamily="34" charset="-128"/>
              </a:rPr>
              <a:t>object</a:t>
            </a:r>
            <a:r>
              <a:rPr lang="en-US" altLang="en-US">
                <a:ea typeface="ＭＳ Ｐゴシック" panose="020B0600070205080204" pitchFamily="34" charset="-128"/>
              </a:rPr>
              <a:t> that we can </a:t>
            </a:r>
            <a:r>
              <a:rPr lang="en-US" altLang="en-US" b="1">
                <a:solidFill>
                  <a:schemeClr val="accent2"/>
                </a:solidFill>
                <a:ea typeface="ＭＳ Ｐゴシック" panose="020B0600070205080204" pitchFamily="34" charset="-128"/>
              </a:rPr>
              <a:t>scale, orient, position </a:t>
            </a:r>
            <a:r>
              <a:rPr lang="en-US" altLang="en-US">
                <a:ea typeface="ＭＳ Ｐゴシック" panose="020B0600070205080204" pitchFamily="34" charset="-128"/>
              </a:rPr>
              <a:t>and </a:t>
            </a:r>
            <a:r>
              <a:rPr lang="en-US" altLang="en-US" b="1">
                <a:solidFill>
                  <a:schemeClr val="accent2"/>
                </a:solidFill>
                <a:ea typeface="ＭＳ Ｐゴシック" panose="020B0600070205080204" pitchFamily="34" charset="-128"/>
              </a:rPr>
              <a:t>set its color</a:t>
            </a:r>
            <a:r>
              <a:rPr lang="en-US" altLang="en-US">
                <a:ea typeface="ＭＳ Ｐゴシック" panose="020B0600070205080204" pitchFamily="34" charset="-128"/>
              </a:rPr>
              <a:t> directly through code such as</a:t>
            </a:r>
          </a:p>
          <a:p>
            <a:pPr>
              <a:buFontTx/>
              <a:buNone/>
            </a:pPr>
            <a:endParaRPr lang="en-US" altLang="en-US">
              <a:ea typeface="ＭＳ Ｐゴシック" panose="020B0600070205080204" pitchFamily="34" charset="-128"/>
            </a:endParaRPr>
          </a:p>
          <a:p>
            <a:pPr>
              <a:buFontTx/>
              <a:buNone/>
            </a:pP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990033"/>
                </a:solidFill>
                <a:latin typeface="Courier New" panose="02070309020205020404" pitchFamily="49" charset="0"/>
                <a:ea typeface="ＭＳ Ｐゴシック" panose="020B0600070205080204" pitchFamily="34" charset="-128"/>
              </a:rPr>
              <a:t>cube</a:t>
            </a: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a:t>
            </a:r>
          </a:p>
          <a:p>
            <a:pPr>
              <a:buFontTx/>
              <a:buNone/>
            </a:pP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.color[0]=1.0;</a:t>
            </a:r>
          </a:p>
          <a:p>
            <a:pPr>
              <a:buFontTx/>
              <a:buNone/>
            </a:pP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.color[1]=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.color[2]=0.0;</a:t>
            </a:r>
          </a:p>
          <a:p>
            <a:pPr>
              <a:buFontTx/>
              <a:buNone/>
            </a:pP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.matrix[0][0]=……… </a:t>
            </a:r>
          </a:p>
        </p:txBody>
      </p:sp>
      <p:pic>
        <p:nvPicPr>
          <p:cNvPr id="2" name="Picture 1">
            <a:extLst>
              <a:ext uri="{FF2B5EF4-FFF2-40B4-BE49-F238E27FC236}">
                <a16:creationId xmlns:a16="http://schemas.microsoft.com/office/drawing/2014/main" id="{C781B34F-84E3-57E4-39F7-2AA494FE7280}"/>
              </a:ext>
            </a:extLst>
          </p:cNvPr>
          <p:cNvPicPr>
            <a:picLocks noChangeAspect="1"/>
          </p:cNvPicPr>
          <p:nvPr/>
        </p:nvPicPr>
        <p:blipFill rotWithShape="1">
          <a:blip r:embed="rId3"/>
          <a:srcRect l="5000" t="14049" r="87143" b="75157"/>
          <a:stretch/>
        </p:blipFill>
        <p:spPr>
          <a:xfrm>
            <a:off x="6145368" y="1"/>
            <a:ext cx="2978188"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69348"/>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a:extLst>
              <a:ext uri="{FF2B5EF4-FFF2-40B4-BE49-F238E27FC236}">
                <a16:creationId xmlns:a16="http://schemas.microsoft.com/office/drawing/2014/main" id="{9CACC556-238C-0F8A-82F9-1E79BD79F46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874A332-B75B-4F68-A6A0-35AD90358E7E}" type="slidenum">
              <a:rPr lang="es-ES" altLang="en-US" sz="1000" b="0">
                <a:latin typeface="Arial" panose="020B0604020202020204" pitchFamily="34" charset="0"/>
              </a:rPr>
              <a:pPr lvl="1" algn="r"/>
              <a:t>105</a:t>
            </a:fld>
            <a:endParaRPr lang="es-ES" altLang="en-US" sz="1000" b="0">
              <a:latin typeface="Arial" panose="020B0604020202020204" pitchFamily="34" charset="0"/>
            </a:endParaRPr>
          </a:p>
        </p:txBody>
      </p:sp>
      <p:sp>
        <p:nvSpPr>
          <p:cNvPr id="570372" name="Rectangle 2">
            <a:extLst>
              <a:ext uri="{FF2B5EF4-FFF2-40B4-BE49-F238E27FC236}">
                <a16:creationId xmlns:a16="http://schemas.microsoft.com/office/drawing/2014/main" id="{C8C004B4-F34C-4B3D-7767-39EC5BA34AC8}"/>
              </a:ext>
            </a:extLst>
          </p:cNvPr>
          <p:cNvSpPr>
            <a:spLocks noGrp="1" noChangeArrowheads="1"/>
          </p:cNvSpPr>
          <p:nvPr>
            <p:ph type="title" idx="4294967295"/>
          </p:nvPr>
        </p:nvSpPr>
        <p:spPr>
          <a:xfrm>
            <a:off x="838200" y="304801"/>
            <a:ext cx="6248400" cy="1066800"/>
          </a:xfrm>
        </p:spPr>
        <p:txBody>
          <a:bodyPr/>
          <a:lstStyle/>
          <a:p>
            <a:r>
              <a:rPr lang="en-US" altLang="en-US" dirty="0">
                <a:solidFill>
                  <a:srgbClr val="FF9900"/>
                </a:solidFill>
                <a:ea typeface="ＭＳ Ｐゴシック" panose="020B0600070205080204" pitchFamily="34" charset="-128"/>
              </a:rPr>
              <a:t>Cube </a:t>
            </a:r>
            <a:r>
              <a:rPr lang="en-US" altLang="en-US" dirty="0">
                <a:solidFill>
                  <a:srgbClr val="FF3399"/>
                </a:solidFill>
                <a:ea typeface="ＭＳ Ｐゴシック" panose="020B0600070205080204" pitchFamily="34" charset="-128"/>
              </a:rPr>
              <a:t>object </a:t>
            </a:r>
            <a:r>
              <a:rPr lang="en-US" altLang="en-US" dirty="0">
                <a:solidFill>
                  <a:srgbClr val="7030A0"/>
                </a:solidFill>
                <a:ea typeface="ＭＳ Ｐゴシック" panose="020B0600070205080204" pitchFamily="34" charset="-128"/>
              </a:rPr>
              <a:t>Functions</a:t>
            </a:r>
          </a:p>
        </p:txBody>
      </p:sp>
      <p:sp>
        <p:nvSpPr>
          <p:cNvPr id="100356" name="Rectangle 3">
            <a:extLst>
              <a:ext uri="{FF2B5EF4-FFF2-40B4-BE49-F238E27FC236}">
                <a16:creationId xmlns:a16="http://schemas.microsoft.com/office/drawing/2014/main" id="{AFA7AE29-10F4-516A-1239-A2F8AEDFCD68}"/>
              </a:ext>
            </a:extLst>
          </p:cNvPr>
          <p:cNvSpPr>
            <a:spLocks noGrp="1" noChangeArrowheads="1"/>
          </p:cNvSpPr>
          <p:nvPr>
            <p:ph type="body" idx="4294967295"/>
          </p:nvPr>
        </p:nvSpPr>
        <p:spPr>
          <a:xfrm>
            <a:off x="0" y="1600200"/>
            <a:ext cx="9144000" cy="4724400"/>
          </a:xfrm>
        </p:spPr>
        <p:txBody>
          <a:bodyPr/>
          <a:lstStyle/>
          <a:p>
            <a:r>
              <a:rPr lang="en-US" altLang="en-US">
                <a:ea typeface="ＭＳ Ｐゴシック" panose="020B0600070205080204" pitchFamily="34" charset="-128"/>
              </a:rPr>
              <a:t>We would also like to have </a:t>
            </a:r>
            <a:r>
              <a:rPr lang="en-US" altLang="en-US" b="1">
                <a:solidFill>
                  <a:srgbClr val="7030A0"/>
                </a:solidFill>
                <a:ea typeface="ＭＳ Ｐゴシック" panose="020B0600070205080204" pitchFamily="34" charset="-128"/>
              </a:rPr>
              <a:t>functions</a:t>
            </a:r>
            <a:r>
              <a:rPr lang="en-US" altLang="en-US" b="1">
                <a:solidFill>
                  <a:schemeClr val="accent2"/>
                </a:solidFill>
                <a:ea typeface="ＭＳ Ｐゴシック" panose="020B0600070205080204" pitchFamily="34" charset="-128"/>
              </a:rPr>
              <a:t> </a:t>
            </a:r>
            <a:r>
              <a:rPr lang="en-US" altLang="en-US">
                <a:ea typeface="ＭＳ Ｐゴシック" panose="020B0600070205080204" pitchFamily="34" charset="-128"/>
              </a:rPr>
              <a:t>that act on the </a:t>
            </a:r>
            <a:r>
              <a:rPr lang="en-US" altLang="en-US">
                <a:solidFill>
                  <a:srgbClr val="FF9900"/>
                </a:solidFill>
                <a:ea typeface="ＭＳ Ｐゴシック" panose="020B0600070205080204" pitchFamily="34" charset="-128"/>
              </a:rPr>
              <a:t>Cube</a:t>
            </a:r>
            <a:r>
              <a:rPr lang="en-US" altLang="en-US">
                <a:ea typeface="ＭＳ Ｐゴシック" panose="020B0600070205080204" pitchFamily="34" charset="-128"/>
              </a:rPr>
              <a:t> </a:t>
            </a:r>
            <a:r>
              <a:rPr lang="en-US" altLang="en-US">
                <a:solidFill>
                  <a:srgbClr val="FF3399"/>
                </a:solidFill>
                <a:ea typeface="ＭＳ Ｐゴシック" panose="020B0600070205080204" pitchFamily="34" charset="-128"/>
              </a:rPr>
              <a:t>object </a:t>
            </a:r>
            <a:r>
              <a:rPr lang="en-US" altLang="en-US">
                <a:ea typeface="ＭＳ Ｐゴシック" panose="020B0600070205080204" pitchFamily="34" charset="-128"/>
              </a:rPr>
              <a:t>such as </a:t>
            </a:r>
          </a:p>
          <a:p>
            <a:pPr lvl="1">
              <a:buFontTx/>
              <a:buNone/>
            </a:pPr>
            <a:r>
              <a:rPr lang="en-US" altLang="en-US" b="1">
                <a:solidFill>
                  <a:srgbClr val="FF3399"/>
                </a:solidFill>
                <a:latin typeface="Courier New" panose="02070309020205020404" pitchFamily="49" charset="0"/>
                <a:ea typeface="ＭＳ Ｐゴシック" panose="020B0600070205080204" pitchFamily="34" charset="-128"/>
              </a:rPr>
              <a:t>mycube</a:t>
            </a:r>
            <a:r>
              <a:rPr lang="en-US" altLang="en-US" b="1">
                <a:latin typeface="Courier New" panose="02070309020205020404" pitchFamily="49" charset="0"/>
                <a:ea typeface="ＭＳ Ｐゴシック" panose="020B0600070205080204" pitchFamily="34" charset="-128"/>
              </a:rPr>
              <a:t>.</a:t>
            </a:r>
            <a:r>
              <a:rPr lang="en-US" altLang="en-US" b="1">
                <a:solidFill>
                  <a:srgbClr val="7030A0"/>
                </a:solidFill>
                <a:latin typeface="Courier New" panose="02070309020205020404" pitchFamily="49" charset="0"/>
                <a:ea typeface="ＭＳ Ｐゴシック" panose="020B0600070205080204" pitchFamily="34" charset="-128"/>
              </a:rPr>
              <a:t>translate</a:t>
            </a:r>
            <a:r>
              <a:rPr lang="en-US" altLang="en-US" b="1">
                <a:latin typeface="Courier New" panose="02070309020205020404" pitchFamily="49" charset="0"/>
                <a:ea typeface="ＭＳ Ｐゴシック" panose="020B0600070205080204" pitchFamily="34" charset="-128"/>
              </a:rPr>
              <a:t>(1.0, 0.0,0.0);</a:t>
            </a:r>
          </a:p>
          <a:p>
            <a:pPr lvl="1">
              <a:buFontTx/>
              <a:buNone/>
            </a:pPr>
            <a:r>
              <a:rPr lang="en-US" altLang="en-US" b="1">
                <a:solidFill>
                  <a:srgbClr val="FF3399"/>
                </a:solidFill>
                <a:latin typeface="Courier New" panose="02070309020205020404" pitchFamily="49" charset="0"/>
                <a:ea typeface="ＭＳ Ｐゴシック" panose="020B0600070205080204" pitchFamily="34" charset="-128"/>
              </a:rPr>
              <a:t>mycube</a:t>
            </a:r>
            <a:r>
              <a:rPr lang="en-US" altLang="en-US" b="1">
                <a:latin typeface="Courier New" panose="02070309020205020404" pitchFamily="49" charset="0"/>
                <a:ea typeface="ＭＳ Ｐゴシック" panose="020B0600070205080204" pitchFamily="34" charset="-128"/>
              </a:rPr>
              <a:t>.</a:t>
            </a:r>
            <a:r>
              <a:rPr lang="en-US" altLang="en-US" b="1">
                <a:solidFill>
                  <a:srgbClr val="7030A0"/>
                </a:solidFill>
                <a:latin typeface="Courier New" panose="02070309020205020404" pitchFamily="49" charset="0"/>
                <a:ea typeface="ＭＳ Ｐゴシック" panose="020B0600070205080204" pitchFamily="34" charset="-128"/>
              </a:rPr>
              <a:t>rotate</a:t>
            </a:r>
            <a:r>
              <a:rPr lang="en-US" altLang="en-US" b="1">
                <a:latin typeface="Courier New" panose="02070309020205020404" pitchFamily="49" charset="0"/>
                <a:ea typeface="ＭＳ Ｐゴシック" panose="020B0600070205080204" pitchFamily="34" charset="-128"/>
              </a:rPr>
              <a:t>(theta, 1.0, 0.0, 0.0);</a:t>
            </a:r>
          </a:p>
          <a:p>
            <a:pPr lvl="1">
              <a:buFontTx/>
              <a:buNone/>
            </a:pPr>
            <a:r>
              <a:rPr lang="en-US" altLang="en-US" b="1">
                <a:latin typeface="Courier New" panose="02070309020205020404" pitchFamily="49" charset="0"/>
                <a:ea typeface="ＭＳ Ｐゴシック" panose="020B0600070205080204" pitchFamily="34" charset="-128"/>
              </a:rPr>
              <a:t>setcolor(</a:t>
            </a:r>
            <a:r>
              <a:rPr lang="en-US" altLang="en-US" b="1">
                <a:solidFill>
                  <a:srgbClr val="FF3399"/>
                </a:solidFill>
                <a:latin typeface="Courier New" panose="02070309020205020404" pitchFamily="49" charset="0"/>
                <a:ea typeface="ＭＳ Ｐゴシック" panose="020B0600070205080204" pitchFamily="34" charset="-128"/>
              </a:rPr>
              <a:t>mycube</a:t>
            </a:r>
            <a:r>
              <a:rPr lang="en-US" altLang="en-US" b="1">
                <a:latin typeface="Courier New" panose="02070309020205020404" pitchFamily="49" charset="0"/>
                <a:ea typeface="ＭＳ Ｐゴシック" panose="020B0600070205080204" pitchFamily="34" charset="-128"/>
              </a:rPr>
              <a:t>, 1.0, 0.0, 0.0);</a:t>
            </a:r>
          </a:p>
          <a:p>
            <a:pPr lvl="1">
              <a:buFontTx/>
              <a:buNone/>
            </a:pPr>
            <a:endParaRPr lang="en-US" altLang="en-US" b="1">
              <a:latin typeface="Courier New" panose="02070309020205020404" pitchFamily="49" charset="0"/>
              <a:ea typeface="ＭＳ Ｐゴシック" panose="020B0600070205080204" pitchFamily="34" charset="-128"/>
            </a:endParaRPr>
          </a:p>
          <a:p>
            <a:r>
              <a:rPr lang="en-US" altLang="en-US">
                <a:ea typeface="ＭＳ Ｐゴシック" panose="020B0600070205080204" pitchFamily="34" charset="-128"/>
              </a:rPr>
              <a:t>We also need a way of </a:t>
            </a:r>
            <a:r>
              <a:rPr lang="en-US" altLang="en-US" b="1">
                <a:solidFill>
                  <a:srgbClr val="7030A0"/>
                </a:solidFill>
                <a:ea typeface="ＭＳ Ｐゴシック" panose="020B0600070205080204" pitchFamily="34" charset="-128"/>
              </a:rPr>
              <a:t>displaying</a:t>
            </a:r>
            <a:r>
              <a:rPr lang="en-US" altLang="en-US">
                <a:ea typeface="ＭＳ Ｐゴシック" panose="020B0600070205080204" pitchFamily="34" charset="-128"/>
              </a:rPr>
              <a:t> the </a:t>
            </a:r>
            <a:r>
              <a:rPr lang="en-US" altLang="en-US" b="1">
                <a:solidFill>
                  <a:srgbClr val="FF9900"/>
                </a:solidFill>
                <a:ea typeface="ＭＳ Ｐゴシック" panose="020B0600070205080204" pitchFamily="34" charset="-128"/>
              </a:rPr>
              <a:t>Cube</a:t>
            </a:r>
          </a:p>
          <a:p>
            <a:pPr lvl="1">
              <a:buFontTx/>
              <a:buNone/>
            </a:pPr>
            <a:r>
              <a:rPr lang="en-US" altLang="en-US" b="1">
                <a:solidFill>
                  <a:srgbClr val="FF3399"/>
                </a:solidFill>
                <a:latin typeface="Courier New" panose="02070309020205020404" pitchFamily="49" charset="0"/>
                <a:ea typeface="ＭＳ Ｐゴシック" panose="020B0600070205080204" pitchFamily="34" charset="-128"/>
              </a:rPr>
              <a:t>mycube</a:t>
            </a:r>
            <a:r>
              <a:rPr lang="en-US" altLang="en-US" b="1">
                <a:latin typeface="Courier New" panose="02070309020205020404" pitchFamily="49" charset="0"/>
                <a:ea typeface="ＭＳ Ｐゴシック" panose="020B0600070205080204" pitchFamily="34" charset="-128"/>
              </a:rPr>
              <a:t>.</a:t>
            </a:r>
            <a:r>
              <a:rPr lang="en-US" altLang="en-US" b="1">
                <a:solidFill>
                  <a:schemeClr val="accent2"/>
                </a:solidFill>
                <a:latin typeface="Courier New" panose="02070309020205020404" pitchFamily="49" charset="0"/>
                <a:ea typeface="ＭＳ Ｐゴシック" panose="020B0600070205080204" pitchFamily="34" charset="-128"/>
              </a:rPr>
              <a:t>render</a:t>
            </a:r>
            <a:r>
              <a:rPr lang="en-US" altLang="en-US" b="1">
                <a:latin typeface="Courier New" panose="02070309020205020404" pitchFamily="49" charset="0"/>
                <a:ea typeface="ＭＳ Ｐゴシック" panose="020B0600070205080204" pitchFamily="34" charset="-128"/>
              </a:rPr>
              <a:t>();</a:t>
            </a:r>
          </a:p>
          <a:p>
            <a:pPr lvl="1"/>
            <a:endParaRPr lang="en-US" altLang="en-US" sz="3000">
              <a:ea typeface="ＭＳ Ｐゴシック" panose="020B0600070205080204" pitchFamily="34" charset="-128"/>
            </a:endParaRPr>
          </a:p>
        </p:txBody>
      </p:sp>
      <p:pic>
        <p:nvPicPr>
          <p:cNvPr id="2" name="Picture 1">
            <a:extLst>
              <a:ext uri="{FF2B5EF4-FFF2-40B4-BE49-F238E27FC236}">
                <a16:creationId xmlns:a16="http://schemas.microsoft.com/office/drawing/2014/main" id="{6EF64125-454E-9152-7172-BC8771EAE7CB}"/>
              </a:ext>
            </a:extLst>
          </p:cNvPr>
          <p:cNvPicPr>
            <a:picLocks noChangeAspect="1"/>
          </p:cNvPicPr>
          <p:nvPr/>
        </p:nvPicPr>
        <p:blipFill rotWithShape="1">
          <a:blip r:embed="rId3"/>
          <a:srcRect l="5000" t="14049" r="87143" b="75157"/>
          <a:stretch/>
        </p:blipFill>
        <p:spPr>
          <a:xfrm>
            <a:off x="6629400" y="1"/>
            <a:ext cx="2494156"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7037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100356">
                                            <p:txEl>
                                              <p:pRg st="1" end="1"/>
                                            </p:txEl>
                                          </p:spTgt>
                                        </p:tgtEl>
                                        <p:attrNameLst>
                                          <p:attrName>style.visibility</p:attrName>
                                        </p:attrNameLst>
                                      </p:cBhvr>
                                      <p:to>
                                        <p:strVal val="visible"/>
                                      </p:to>
                                    </p:set>
                                    <p:animEffect transition="in" filter="fade">
                                      <p:cBhvr>
                                        <p:cTn id="11" dur="2000"/>
                                        <p:tgtEl>
                                          <p:spTgt spid="100356">
                                            <p:txEl>
                                              <p:pRg st="1" end="1"/>
                                            </p:txEl>
                                          </p:spTgt>
                                        </p:tgtEl>
                                      </p:cBhvr>
                                    </p:animEffect>
                                    <p:anim calcmode="lin" valueType="num">
                                      <p:cBhvr>
                                        <p:cTn id="12" dur="2000" fill="hold"/>
                                        <p:tgtEl>
                                          <p:spTgt spid="100356">
                                            <p:txEl>
                                              <p:pRg st="1" end="1"/>
                                            </p:txEl>
                                          </p:spTgt>
                                        </p:tgtEl>
                                        <p:attrNameLst>
                                          <p:attrName>ppt_w</p:attrName>
                                        </p:attrNameLst>
                                      </p:cBhvr>
                                      <p:tavLst>
                                        <p:tav tm="0" fmla="#ppt_w*sin(2.5*pi*$)">
                                          <p:val>
                                            <p:fltVal val="0"/>
                                          </p:val>
                                        </p:tav>
                                        <p:tav tm="100000">
                                          <p:val>
                                            <p:fltVal val="1"/>
                                          </p:val>
                                        </p:tav>
                                      </p:tavLst>
                                    </p:anim>
                                    <p:anim calcmode="lin" valueType="num">
                                      <p:cBhvr>
                                        <p:cTn id="13" dur="2000" fill="hold"/>
                                        <p:tgtEl>
                                          <p:spTgt spid="10035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5" presetClass="entr" presetSubtype="0" fill="hold" nodeType="clickEffect">
                                  <p:stCondLst>
                                    <p:cond delay="0"/>
                                  </p:stCondLst>
                                  <p:childTnLst>
                                    <p:set>
                                      <p:cBhvr>
                                        <p:cTn id="17" dur="1" fill="hold">
                                          <p:stCondLst>
                                            <p:cond delay="0"/>
                                          </p:stCondLst>
                                        </p:cTn>
                                        <p:tgtEl>
                                          <p:spTgt spid="100356">
                                            <p:txEl>
                                              <p:pRg st="2" end="2"/>
                                            </p:txEl>
                                          </p:spTgt>
                                        </p:tgtEl>
                                        <p:attrNameLst>
                                          <p:attrName>style.visibility</p:attrName>
                                        </p:attrNameLst>
                                      </p:cBhvr>
                                      <p:to>
                                        <p:strVal val="visible"/>
                                      </p:to>
                                    </p:set>
                                    <p:animEffect transition="in" filter="fade">
                                      <p:cBhvr>
                                        <p:cTn id="18" dur="2000"/>
                                        <p:tgtEl>
                                          <p:spTgt spid="100356">
                                            <p:txEl>
                                              <p:pRg st="2" end="2"/>
                                            </p:txEl>
                                          </p:spTgt>
                                        </p:tgtEl>
                                      </p:cBhvr>
                                    </p:animEffect>
                                    <p:anim calcmode="lin" valueType="num">
                                      <p:cBhvr>
                                        <p:cTn id="19" dur="2000" fill="hold"/>
                                        <p:tgtEl>
                                          <p:spTgt spid="100356">
                                            <p:txEl>
                                              <p:pRg st="2" end="2"/>
                                            </p:txEl>
                                          </p:spTgt>
                                        </p:tgtEl>
                                        <p:attrNameLst>
                                          <p:attrName>ppt_w</p:attrName>
                                        </p:attrNameLst>
                                      </p:cBhvr>
                                      <p:tavLst>
                                        <p:tav tm="0" fmla="#ppt_w*sin(2.5*pi*$)">
                                          <p:val>
                                            <p:fltVal val="0"/>
                                          </p:val>
                                        </p:tav>
                                        <p:tav tm="100000">
                                          <p:val>
                                            <p:fltVal val="1"/>
                                          </p:val>
                                        </p:tav>
                                      </p:tavLst>
                                    </p:anim>
                                    <p:anim calcmode="lin" valueType="num">
                                      <p:cBhvr>
                                        <p:cTn id="20" dur="2000" fill="hold"/>
                                        <p:tgtEl>
                                          <p:spTgt spid="10035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5" presetClass="entr" presetSubtype="0" fill="hold" nodeType="clickEffect">
                                  <p:stCondLst>
                                    <p:cond delay="0"/>
                                  </p:stCondLst>
                                  <p:childTnLst>
                                    <p:set>
                                      <p:cBhvr>
                                        <p:cTn id="24" dur="1" fill="hold">
                                          <p:stCondLst>
                                            <p:cond delay="0"/>
                                          </p:stCondLst>
                                        </p:cTn>
                                        <p:tgtEl>
                                          <p:spTgt spid="100356">
                                            <p:txEl>
                                              <p:pRg st="3" end="3"/>
                                            </p:txEl>
                                          </p:spTgt>
                                        </p:tgtEl>
                                        <p:attrNameLst>
                                          <p:attrName>style.visibility</p:attrName>
                                        </p:attrNameLst>
                                      </p:cBhvr>
                                      <p:to>
                                        <p:strVal val="visible"/>
                                      </p:to>
                                    </p:set>
                                    <p:animEffect transition="in" filter="fade">
                                      <p:cBhvr>
                                        <p:cTn id="25" dur="2000"/>
                                        <p:tgtEl>
                                          <p:spTgt spid="100356">
                                            <p:txEl>
                                              <p:pRg st="3" end="3"/>
                                            </p:txEl>
                                          </p:spTgt>
                                        </p:tgtEl>
                                      </p:cBhvr>
                                    </p:animEffect>
                                    <p:anim calcmode="lin" valueType="num">
                                      <p:cBhvr>
                                        <p:cTn id="26" dur="2000" fill="hold"/>
                                        <p:tgtEl>
                                          <p:spTgt spid="100356">
                                            <p:txEl>
                                              <p:pRg st="3" end="3"/>
                                            </p:txEl>
                                          </p:spTgt>
                                        </p:tgtEl>
                                        <p:attrNameLst>
                                          <p:attrName>ppt_w</p:attrName>
                                        </p:attrNameLst>
                                      </p:cBhvr>
                                      <p:tavLst>
                                        <p:tav tm="0" fmla="#ppt_w*sin(2.5*pi*$)">
                                          <p:val>
                                            <p:fltVal val="0"/>
                                          </p:val>
                                        </p:tav>
                                        <p:tav tm="100000">
                                          <p:val>
                                            <p:fltVal val="1"/>
                                          </p:val>
                                        </p:tav>
                                      </p:tavLst>
                                    </p:anim>
                                    <p:anim calcmode="lin" valueType="num">
                                      <p:cBhvr>
                                        <p:cTn id="27" dur="2000" fill="hold"/>
                                        <p:tgtEl>
                                          <p:spTgt spid="100356">
                                            <p:txEl>
                                              <p:pRg st="3" end="3"/>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2"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Slide Number Placeholder 3">
            <a:extLst>
              <a:ext uri="{FF2B5EF4-FFF2-40B4-BE49-F238E27FC236}">
                <a16:creationId xmlns:a16="http://schemas.microsoft.com/office/drawing/2014/main" id="{7145E107-DE93-31AB-41B1-E174D59EF0B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D69BF01E-4299-4081-81AB-C91E6FDDBBA6}" type="slidenum">
              <a:rPr lang="es-ES" altLang="en-US" sz="1000" b="0">
                <a:latin typeface="Arial" panose="020B0604020202020204" pitchFamily="34" charset="0"/>
              </a:rPr>
              <a:pPr lvl="1" algn="r"/>
              <a:t>106</a:t>
            </a:fld>
            <a:endParaRPr lang="es-ES" altLang="en-US" sz="1000" b="0">
              <a:latin typeface="Arial" panose="020B0604020202020204" pitchFamily="34" charset="0"/>
            </a:endParaRPr>
          </a:p>
        </p:txBody>
      </p:sp>
      <p:sp>
        <p:nvSpPr>
          <p:cNvPr id="101379" name="Rectangle 2">
            <a:extLst>
              <a:ext uri="{FF2B5EF4-FFF2-40B4-BE49-F238E27FC236}">
                <a16:creationId xmlns:a16="http://schemas.microsoft.com/office/drawing/2014/main" id="{9BE04651-03CB-11C1-5D59-CCE57E785B07}"/>
              </a:ext>
            </a:extLst>
          </p:cNvPr>
          <p:cNvSpPr>
            <a:spLocks noGrp="1" noChangeArrowheads="1"/>
          </p:cNvSpPr>
          <p:nvPr>
            <p:ph type="title" idx="4294967295"/>
          </p:nvPr>
        </p:nvSpPr>
        <p:spPr>
          <a:xfrm>
            <a:off x="1143000" y="364273"/>
            <a:ext cx="6248400" cy="1066800"/>
          </a:xfrm>
        </p:spPr>
        <p:txBody>
          <a:bodyPr/>
          <a:lstStyle/>
          <a:p>
            <a:r>
              <a:rPr lang="en-US" altLang="en-US" dirty="0">
                <a:ea typeface="ＭＳ Ｐゴシック" panose="020B0600070205080204" pitchFamily="34" charset="-128"/>
              </a:rPr>
              <a:t>Building the </a:t>
            </a:r>
            <a:r>
              <a:rPr lang="en-US" altLang="en-US" dirty="0">
                <a:solidFill>
                  <a:srgbClr val="FF9900"/>
                </a:solidFill>
                <a:ea typeface="ＭＳ Ｐゴシック" panose="020B0600070205080204" pitchFamily="34" charset="-128"/>
              </a:rPr>
              <a:t>Cube </a:t>
            </a:r>
            <a:r>
              <a:rPr lang="en-US" altLang="en-US" dirty="0">
                <a:solidFill>
                  <a:srgbClr val="FF3399"/>
                </a:solidFill>
                <a:ea typeface="ＭＳ Ｐゴシック" panose="020B0600070205080204" pitchFamily="34" charset="-128"/>
              </a:rPr>
              <a:t>object</a:t>
            </a:r>
          </a:p>
        </p:txBody>
      </p:sp>
      <p:sp>
        <p:nvSpPr>
          <p:cNvPr id="571397" name="Rectangle 3">
            <a:extLst>
              <a:ext uri="{FF2B5EF4-FFF2-40B4-BE49-F238E27FC236}">
                <a16:creationId xmlns:a16="http://schemas.microsoft.com/office/drawing/2014/main" id="{650F5FAD-115C-B7AB-0EE9-BA2A7FF03DCC}"/>
              </a:ext>
            </a:extLst>
          </p:cNvPr>
          <p:cNvSpPr>
            <a:spLocks noGrp="1" noChangeArrowheads="1"/>
          </p:cNvSpPr>
          <p:nvPr>
            <p:ph type="body" idx="4294967295"/>
          </p:nvPr>
        </p:nvSpPr>
        <p:spPr>
          <a:xfrm>
            <a:off x="0" y="1524000"/>
            <a:ext cx="9144000" cy="4724400"/>
          </a:xfrm>
        </p:spPr>
        <p:txBody>
          <a:bodyPr/>
          <a:lstStyle/>
          <a:p>
            <a:pPr>
              <a:lnSpc>
                <a:spcPct val="80000"/>
              </a:lnSpc>
              <a:buFontTx/>
              <a:buNone/>
            </a:pPr>
            <a:r>
              <a:rPr lang="en-US" altLang="en-US" sz="2800" b="1">
                <a:latin typeface="Courier New" panose="02070309020205020404" pitchFamily="49" charset="0"/>
                <a:ea typeface="ＭＳ Ｐゴシック" panose="020B0600070205080204" pitchFamily="34" charset="-128"/>
              </a:rPr>
              <a:t>class </a:t>
            </a:r>
            <a:r>
              <a:rPr lang="en-US" altLang="en-US" sz="2800" b="1">
                <a:solidFill>
                  <a:srgbClr val="990033"/>
                </a:solidFill>
                <a:latin typeface="Courier New" panose="02070309020205020404" pitchFamily="49" charset="0"/>
                <a:ea typeface="ＭＳ Ｐゴシック" panose="020B0600070205080204" pitchFamily="34" charset="-128"/>
              </a:rPr>
              <a:t>cube</a:t>
            </a:r>
            <a:r>
              <a:rPr lang="en-US" altLang="en-US" sz="2800" b="1">
                <a:latin typeface="Courier New" panose="02070309020205020404" pitchFamily="49" charset="0"/>
                <a:ea typeface="ＭＳ Ｐゴシック" panose="020B0600070205080204" pitchFamily="34" charset="-128"/>
              </a:rPr>
              <a:t> {</a:t>
            </a:r>
          </a:p>
          <a:p>
            <a:pPr>
              <a:lnSpc>
                <a:spcPct val="80000"/>
              </a:lnSpc>
              <a:buFontTx/>
              <a:buNone/>
            </a:pPr>
            <a:r>
              <a:rPr lang="en-US" altLang="en-US" sz="2800" b="1">
                <a:latin typeface="Courier New" panose="02070309020205020404" pitchFamily="49" charset="0"/>
                <a:ea typeface="ＭＳ Ｐゴシック" panose="020B0600070205080204" pitchFamily="34" charset="-128"/>
              </a:rPr>
              <a:t>    </a:t>
            </a:r>
            <a:r>
              <a:rPr lang="en-US" altLang="en-US" sz="2800" b="1">
                <a:solidFill>
                  <a:schemeClr val="accent1"/>
                </a:solidFill>
                <a:latin typeface="Courier New" panose="02070309020205020404" pitchFamily="49" charset="0"/>
                <a:ea typeface="ＭＳ Ｐゴシック" panose="020B0600070205080204" pitchFamily="34" charset="-128"/>
              </a:rPr>
              <a:t>private:</a:t>
            </a:r>
          </a:p>
          <a:p>
            <a:pPr>
              <a:lnSpc>
                <a:spcPct val="80000"/>
              </a:lnSpc>
              <a:buFontTx/>
              <a:buNone/>
            </a:pPr>
            <a:r>
              <a:rPr lang="en-US" altLang="en-US" sz="2800" b="1">
                <a:latin typeface="Courier New" panose="02070309020205020404" pitchFamily="49" charset="0"/>
                <a:ea typeface="ＭＳ Ｐゴシック" panose="020B0600070205080204" pitchFamily="34" charset="-128"/>
              </a:rPr>
              <a:t>      float color[3];</a:t>
            </a:r>
          </a:p>
          <a:p>
            <a:pPr>
              <a:lnSpc>
                <a:spcPct val="80000"/>
              </a:lnSpc>
              <a:buFontTx/>
              <a:buNone/>
            </a:pPr>
            <a:r>
              <a:rPr lang="en-US" altLang="en-US" sz="2800" b="1">
                <a:latin typeface="Courier New" panose="02070309020205020404" pitchFamily="49" charset="0"/>
                <a:ea typeface="ＭＳ Ｐゴシック" panose="020B0600070205080204" pitchFamily="34" charset="-128"/>
              </a:rPr>
              <a:t>      float matrix[4][4];</a:t>
            </a:r>
          </a:p>
          <a:p>
            <a:pPr>
              <a:lnSpc>
                <a:spcPct val="80000"/>
              </a:lnSpc>
              <a:buFontTx/>
              <a:buNone/>
            </a:pPr>
            <a:r>
              <a:rPr lang="en-US" altLang="en-US" sz="2800" b="1">
                <a:latin typeface="Courier New" panose="02070309020205020404" pitchFamily="49" charset="0"/>
                <a:ea typeface="ＭＳ Ｐゴシック" panose="020B0600070205080204" pitchFamily="34" charset="-128"/>
              </a:rPr>
              <a:t>   </a:t>
            </a:r>
          </a:p>
          <a:p>
            <a:pPr>
              <a:lnSpc>
                <a:spcPct val="80000"/>
              </a:lnSpc>
              <a:buFontTx/>
              <a:buNone/>
            </a:pPr>
            <a:r>
              <a:rPr lang="en-US" altLang="en-US" sz="2800" b="1">
                <a:latin typeface="Courier New" panose="02070309020205020404" pitchFamily="49" charset="0"/>
                <a:ea typeface="ＭＳ Ｐゴシック" panose="020B0600070205080204" pitchFamily="34" charset="-128"/>
              </a:rPr>
              <a:t>     </a:t>
            </a:r>
            <a:r>
              <a:rPr lang="en-US" altLang="en-US" sz="2800" b="1">
                <a:solidFill>
                  <a:schemeClr val="folHlink"/>
                </a:solidFill>
                <a:latin typeface="Courier New" panose="02070309020205020404" pitchFamily="49" charset="0"/>
                <a:ea typeface="ＭＳ Ｐゴシック" panose="020B0600070205080204" pitchFamily="34" charset="-128"/>
              </a:rPr>
              <a:t>// public methods</a:t>
            </a:r>
          </a:p>
          <a:p>
            <a:pPr>
              <a:lnSpc>
                <a:spcPct val="80000"/>
              </a:lnSpc>
              <a:buFontTx/>
              <a:buNone/>
            </a:pPr>
            <a:r>
              <a:rPr lang="en-US" altLang="en-US" sz="2800" b="1">
                <a:solidFill>
                  <a:schemeClr val="folHlink"/>
                </a:solidFill>
                <a:latin typeface="Courier New" panose="02070309020205020404" pitchFamily="49" charset="0"/>
                <a:ea typeface="ＭＳ Ｐゴシック" panose="020B0600070205080204" pitchFamily="34" charset="-128"/>
              </a:rPr>
              <a:t>     public: :</a:t>
            </a:r>
          </a:p>
          <a:p>
            <a:pPr>
              <a:lnSpc>
                <a:spcPct val="80000"/>
              </a:lnSpc>
              <a:buFontTx/>
              <a:buNone/>
            </a:pPr>
            <a:endParaRPr lang="en-US" altLang="en-US" sz="2800" b="1">
              <a:solidFill>
                <a:schemeClr val="folHlink"/>
              </a:solidFill>
              <a:latin typeface="Courier New" panose="02070309020205020404" pitchFamily="49" charset="0"/>
              <a:ea typeface="ＭＳ Ｐゴシック" panose="020B0600070205080204" pitchFamily="34" charset="-128"/>
            </a:endParaRPr>
          </a:p>
          <a:p>
            <a:pPr>
              <a:lnSpc>
                <a:spcPct val="80000"/>
              </a:lnSpc>
              <a:buFontTx/>
              <a:buNone/>
            </a:pPr>
            <a:r>
              <a:rPr lang="en-US" altLang="en-US" sz="2800" b="1">
                <a:solidFill>
                  <a:schemeClr val="folHlink"/>
                </a:solidFill>
                <a:latin typeface="Courier New" panose="02070309020205020404" pitchFamily="49" charset="0"/>
                <a:ea typeface="ＭＳ Ｐゴシック" panose="020B0600070205080204" pitchFamily="34" charset="-128"/>
              </a:rPr>
              <a:t>     // implementation</a:t>
            </a:r>
          </a:p>
          <a:p>
            <a:pPr>
              <a:lnSpc>
                <a:spcPct val="80000"/>
              </a:lnSpc>
              <a:buFontTx/>
              <a:buNone/>
            </a:pPr>
            <a:endParaRPr lang="en-US" altLang="en-US" sz="2800" b="1">
              <a:solidFill>
                <a:schemeClr val="folHlink"/>
              </a:solidFill>
              <a:latin typeface="Courier New" panose="02070309020205020404" pitchFamily="49" charset="0"/>
              <a:ea typeface="ＭＳ Ｐゴシック" panose="020B0600070205080204" pitchFamily="34" charset="-128"/>
            </a:endParaRPr>
          </a:p>
          <a:p>
            <a:pPr>
              <a:lnSpc>
                <a:spcPct val="80000"/>
              </a:lnSpc>
              <a:buFontTx/>
              <a:buNone/>
            </a:pPr>
            <a:r>
              <a:rPr lang="en-US" altLang="en-US" sz="2800" b="1">
                <a:latin typeface="Courier New" panose="02070309020205020404" pitchFamily="49" charset="0"/>
                <a:ea typeface="ＭＳ Ｐゴシック" panose="020B0600070205080204" pitchFamily="34" charset="-128"/>
              </a:rPr>
              <a:t>}</a:t>
            </a:r>
          </a:p>
        </p:txBody>
      </p:sp>
      <p:pic>
        <p:nvPicPr>
          <p:cNvPr id="2" name="Picture 1">
            <a:extLst>
              <a:ext uri="{FF2B5EF4-FFF2-40B4-BE49-F238E27FC236}">
                <a16:creationId xmlns:a16="http://schemas.microsoft.com/office/drawing/2014/main" id="{07486A28-CDA4-3A43-0952-9B1EE16C69BE}"/>
              </a:ext>
            </a:extLst>
          </p:cNvPr>
          <p:cNvPicPr>
            <a:picLocks noChangeAspect="1"/>
          </p:cNvPicPr>
          <p:nvPr/>
        </p:nvPicPr>
        <p:blipFill rotWithShape="1">
          <a:blip r:embed="rId2"/>
          <a:srcRect l="5000" t="14049" r="87143" b="75157"/>
          <a:stretch/>
        </p:blipFill>
        <p:spPr>
          <a:xfrm>
            <a:off x="7162800" y="1"/>
            <a:ext cx="1960756" cy="1371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71397">
                                            <p:txEl>
                                              <p:pRg st="1" end="1"/>
                                            </p:txEl>
                                          </p:spTgt>
                                        </p:tgtEl>
                                        <p:attrNameLst>
                                          <p:attrName>style.visibility</p:attrName>
                                        </p:attrNameLst>
                                      </p:cBhvr>
                                      <p:to>
                                        <p:strVal val="visible"/>
                                      </p:to>
                                    </p:set>
                                    <p:animEffect transition="in" filter="diamond(in)">
                                      <p:cBhvr>
                                        <p:cTn id="7" dur="2000"/>
                                        <p:tgtEl>
                                          <p:spTgt spid="571397">
                                            <p:txEl>
                                              <p:pRg st="1" end="1"/>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71397">
                                            <p:txEl>
                                              <p:pRg st="2" end="2"/>
                                            </p:txEl>
                                          </p:spTgt>
                                        </p:tgtEl>
                                        <p:attrNameLst>
                                          <p:attrName>style.visibility</p:attrName>
                                        </p:attrNameLst>
                                      </p:cBhvr>
                                      <p:to>
                                        <p:strVal val="visible"/>
                                      </p:to>
                                    </p:set>
                                    <p:animEffect transition="in" filter="diamond(in)">
                                      <p:cBhvr>
                                        <p:cTn id="10" dur="2000"/>
                                        <p:tgtEl>
                                          <p:spTgt spid="571397">
                                            <p:txEl>
                                              <p:pRg st="2" end="2"/>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571397">
                                            <p:txEl>
                                              <p:pRg st="3" end="3"/>
                                            </p:txEl>
                                          </p:spTgt>
                                        </p:tgtEl>
                                        <p:attrNameLst>
                                          <p:attrName>style.visibility</p:attrName>
                                        </p:attrNameLst>
                                      </p:cBhvr>
                                      <p:to>
                                        <p:strVal val="visible"/>
                                      </p:to>
                                    </p:set>
                                    <p:animEffect transition="in" filter="diamond(in)">
                                      <p:cBhvr>
                                        <p:cTn id="13" dur="2000"/>
                                        <p:tgtEl>
                                          <p:spTgt spid="571397">
                                            <p:txEl>
                                              <p:pRg st="3" end="3"/>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571397">
                                            <p:txEl>
                                              <p:pRg st="5" end="5"/>
                                            </p:txEl>
                                          </p:spTgt>
                                        </p:tgtEl>
                                        <p:attrNameLst>
                                          <p:attrName>style.visibility</p:attrName>
                                        </p:attrNameLst>
                                      </p:cBhvr>
                                      <p:to>
                                        <p:strVal val="visible"/>
                                      </p:to>
                                    </p:set>
                                    <p:animEffect transition="in" filter="checkerboard(across)">
                                      <p:cBhvr>
                                        <p:cTn id="18" dur="500"/>
                                        <p:tgtEl>
                                          <p:spTgt spid="571397">
                                            <p:txEl>
                                              <p:pRg st="5" end="5"/>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571397">
                                            <p:txEl>
                                              <p:pRg st="6" end="6"/>
                                            </p:txEl>
                                          </p:spTgt>
                                        </p:tgtEl>
                                        <p:attrNameLst>
                                          <p:attrName>style.visibility</p:attrName>
                                        </p:attrNameLst>
                                      </p:cBhvr>
                                      <p:to>
                                        <p:strVal val="visible"/>
                                      </p:to>
                                    </p:set>
                                    <p:animEffect transition="in" filter="checkerboard(across)">
                                      <p:cBhvr>
                                        <p:cTn id="21" dur="500"/>
                                        <p:tgtEl>
                                          <p:spTgt spid="571397">
                                            <p:txEl>
                                              <p:pRg st="6" end="6"/>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571397">
                                            <p:txEl>
                                              <p:pRg st="8" end="8"/>
                                            </p:txEl>
                                          </p:spTgt>
                                        </p:tgtEl>
                                        <p:attrNameLst>
                                          <p:attrName>style.visibility</p:attrName>
                                        </p:attrNameLst>
                                      </p:cBhvr>
                                      <p:to>
                                        <p:strVal val="visible"/>
                                      </p:to>
                                    </p:set>
                                    <p:animEffect transition="in" filter="checkerboard(across)">
                                      <p:cBhvr>
                                        <p:cTn id="24" dur="500"/>
                                        <p:tgtEl>
                                          <p:spTgt spid="5713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a:extLst>
              <a:ext uri="{FF2B5EF4-FFF2-40B4-BE49-F238E27FC236}">
                <a16:creationId xmlns:a16="http://schemas.microsoft.com/office/drawing/2014/main" id="{56AB905F-738B-52D4-CA37-CE5BD3D8ECA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20987ED9-EE44-4CDC-8F86-961D02E9BA7E}" type="slidenum">
              <a:rPr lang="es-ES" altLang="en-US" sz="1000" b="0">
                <a:latin typeface="Arial" panose="020B0604020202020204" pitchFamily="34" charset="0"/>
              </a:rPr>
              <a:pPr lvl="1" algn="r"/>
              <a:t>107</a:t>
            </a:fld>
            <a:endParaRPr lang="es-ES" altLang="en-US" sz="1000" b="0">
              <a:latin typeface="Arial" panose="020B0604020202020204" pitchFamily="34" charset="0"/>
            </a:endParaRPr>
          </a:p>
        </p:txBody>
      </p:sp>
      <p:sp>
        <p:nvSpPr>
          <p:cNvPr id="102403" name="Rectangle 2">
            <a:extLst>
              <a:ext uri="{FF2B5EF4-FFF2-40B4-BE49-F238E27FC236}">
                <a16:creationId xmlns:a16="http://schemas.microsoft.com/office/drawing/2014/main" id="{0AD4A050-D338-0F15-5B54-B8B1E1E614B9}"/>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The Implementation</a:t>
            </a:r>
          </a:p>
        </p:txBody>
      </p:sp>
      <p:sp>
        <p:nvSpPr>
          <p:cNvPr id="572421" name="Rectangle 3">
            <a:extLst>
              <a:ext uri="{FF2B5EF4-FFF2-40B4-BE49-F238E27FC236}">
                <a16:creationId xmlns:a16="http://schemas.microsoft.com/office/drawing/2014/main" id="{45D6995E-F469-6031-9F35-DB018EF3959F}"/>
              </a:ext>
            </a:extLst>
          </p:cNvPr>
          <p:cNvSpPr>
            <a:spLocks noGrp="1" noChangeArrowheads="1"/>
          </p:cNvSpPr>
          <p:nvPr>
            <p:ph type="body" idx="4294967295"/>
          </p:nvPr>
        </p:nvSpPr>
        <p:spPr>
          <a:xfrm>
            <a:off x="-76200" y="1524000"/>
            <a:ext cx="9410700" cy="4724400"/>
          </a:xfrm>
        </p:spPr>
        <p:txBody>
          <a:bodyPr/>
          <a:lstStyle/>
          <a:p>
            <a:pPr>
              <a:lnSpc>
                <a:spcPct val="90000"/>
              </a:lnSpc>
            </a:pPr>
            <a:r>
              <a:rPr lang="en-US" altLang="en-US" dirty="0">
                <a:ea typeface="ＭＳ Ｐゴシック" panose="020B0600070205080204" pitchFamily="34" charset="-128"/>
              </a:rPr>
              <a:t>Can use any implementation in the </a:t>
            </a:r>
            <a:r>
              <a:rPr lang="en-US" altLang="en-US" b="1" dirty="0">
                <a:solidFill>
                  <a:schemeClr val="accent1"/>
                </a:solidFill>
                <a:ea typeface="ＭＳ Ｐゴシック" panose="020B0600070205080204" pitchFamily="34" charset="-128"/>
              </a:rPr>
              <a:t>private part</a:t>
            </a:r>
            <a:r>
              <a:rPr lang="en-US" altLang="en-US" dirty="0">
                <a:ea typeface="ＭＳ Ｐゴシック" panose="020B0600070205080204" pitchFamily="34" charset="-128"/>
              </a:rPr>
              <a:t> such as a </a:t>
            </a:r>
            <a:r>
              <a:rPr lang="en-US" altLang="en-US" b="1" dirty="0">
                <a:solidFill>
                  <a:srgbClr val="C00000"/>
                </a:solidFill>
                <a:ea typeface="ＭＳ Ｐゴシック" panose="020B0600070205080204" pitchFamily="34" charset="-128"/>
              </a:rPr>
              <a:t>vertex</a:t>
            </a:r>
            <a:r>
              <a:rPr lang="en-US" altLang="en-US" dirty="0">
                <a:solidFill>
                  <a:srgbClr val="FF0000"/>
                </a:solidFill>
                <a:ea typeface="ＭＳ Ｐゴシック" panose="020B0600070205080204" pitchFamily="34" charset="-128"/>
              </a:rPr>
              <a:t> list</a:t>
            </a:r>
          </a:p>
          <a:p>
            <a:pPr>
              <a:lnSpc>
                <a:spcPct val="90000"/>
              </a:lnSpc>
            </a:pPr>
            <a:endParaRPr lang="en-US" altLang="en-US" dirty="0">
              <a:solidFill>
                <a:srgbClr val="FF0000"/>
              </a:solidFill>
              <a:ea typeface="ＭＳ Ｐゴシック" panose="020B0600070205080204" pitchFamily="34" charset="-128"/>
            </a:endParaRPr>
          </a:p>
          <a:p>
            <a:pPr>
              <a:lnSpc>
                <a:spcPct val="90000"/>
              </a:lnSpc>
            </a:pPr>
            <a:r>
              <a:rPr lang="en-US" altLang="en-US" dirty="0">
                <a:ea typeface="ＭＳ Ｐゴシック" panose="020B0600070205080204" pitchFamily="34" charset="-128"/>
              </a:rPr>
              <a:t>The </a:t>
            </a:r>
            <a:r>
              <a:rPr lang="en-US" altLang="en-US" b="1" dirty="0">
                <a:solidFill>
                  <a:schemeClr val="accent1"/>
                </a:solidFill>
                <a:ea typeface="ＭＳ Ｐゴシック" panose="020B0600070205080204" pitchFamily="34" charset="-128"/>
              </a:rPr>
              <a:t>private part</a:t>
            </a:r>
            <a:r>
              <a:rPr lang="en-US" altLang="en-US" dirty="0">
                <a:ea typeface="ＭＳ Ｐゴシック" panose="020B0600070205080204" pitchFamily="34" charset="-128"/>
              </a:rPr>
              <a:t> has access to </a:t>
            </a:r>
            <a:r>
              <a:rPr lang="en-US" altLang="en-US" b="1" dirty="0">
                <a:solidFill>
                  <a:schemeClr val="accent2"/>
                </a:solidFill>
                <a:ea typeface="ＭＳ Ｐゴシック" panose="020B0600070205080204" pitchFamily="34" charset="-128"/>
              </a:rPr>
              <a:t>public members</a:t>
            </a:r>
            <a:r>
              <a:rPr lang="en-US" altLang="en-US" dirty="0">
                <a:ea typeface="ＭＳ Ｐゴシック" panose="020B0600070205080204" pitchFamily="34" charset="-128"/>
              </a:rPr>
              <a:t> and the implementation of </a:t>
            </a:r>
            <a:r>
              <a:rPr lang="en-US" altLang="en-US" dirty="0">
                <a:solidFill>
                  <a:srgbClr val="990033"/>
                </a:solidFill>
                <a:ea typeface="ＭＳ Ｐゴシック" panose="020B0600070205080204" pitchFamily="34" charset="-128"/>
              </a:rPr>
              <a:t>class</a:t>
            </a:r>
            <a:r>
              <a:rPr lang="en-US" altLang="en-US" dirty="0">
                <a:ea typeface="ＭＳ Ｐゴシック" panose="020B0600070205080204" pitchFamily="34" charset="-128"/>
              </a:rPr>
              <a:t> </a:t>
            </a:r>
            <a:r>
              <a:rPr lang="en-US" altLang="en-US" b="1" dirty="0">
                <a:solidFill>
                  <a:srgbClr val="7030A0"/>
                </a:solidFill>
                <a:ea typeface="ＭＳ Ｐゴシック" panose="020B0600070205080204" pitchFamily="34" charset="-128"/>
              </a:rPr>
              <a:t>methods</a:t>
            </a:r>
            <a:r>
              <a:rPr lang="en-US" altLang="en-US" dirty="0">
                <a:ea typeface="ＭＳ Ｐゴシック" panose="020B0600070205080204" pitchFamily="34" charset="-128"/>
              </a:rPr>
              <a:t> can use any implementation without making it visible</a:t>
            </a:r>
          </a:p>
          <a:p>
            <a:pPr>
              <a:lnSpc>
                <a:spcPct val="90000"/>
              </a:lnSpc>
            </a:pPr>
            <a:endParaRPr lang="en-US" altLang="en-US" dirty="0">
              <a:ea typeface="ＭＳ Ｐゴシック" panose="020B0600070205080204" pitchFamily="34" charset="-128"/>
            </a:endParaRPr>
          </a:p>
          <a:p>
            <a:pPr>
              <a:lnSpc>
                <a:spcPct val="90000"/>
              </a:lnSpc>
            </a:pPr>
            <a:r>
              <a:rPr lang="en-US" altLang="en-US" b="1" dirty="0">
                <a:solidFill>
                  <a:srgbClr val="7030A0"/>
                </a:solidFill>
                <a:ea typeface="ＭＳ Ｐゴシック" panose="020B0600070205080204" pitchFamily="34" charset="-128"/>
              </a:rPr>
              <a:t>Render method</a:t>
            </a:r>
            <a:r>
              <a:rPr lang="en-US" altLang="en-US" dirty="0">
                <a:solidFill>
                  <a:srgbClr val="7030A0"/>
                </a:solidFill>
                <a:ea typeface="ＭＳ Ｐゴシック" panose="020B0600070205080204" pitchFamily="34" charset="-128"/>
              </a:rPr>
              <a:t> </a:t>
            </a:r>
            <a:r>
              <a:rPr lang="en-US" altLang="en-US" dirty="0">
                <a:ea typeface="ＭＳ Ｐゴシック" panose="020B0600070205080204" pitchFamily="34" charset="-128"/>
              </a:rPr>
              <a:t>is tricky, but it will invoke the standard </a:t>
            </a:r>
            <a:r>
              <a:rPr lang="en-US" altLang="en-US" b="1" dirty="0">
                <a:solidFill>
                  <a:srgbClr val="FF0000"/>
                </a:solidFill>
                <a:ea typeface="ＭＳ Ｐゴシック" panose="020B0600070205080204" pitchFamily="34" charset="-128"/>
              </a:rPr>
              <a:t>OpenGL</a:t>
            </a:r>
            <a:r>
              <a:rPr lang="en-US" altLang="en-US" dirty="0">
                <a:ea typeface="ＭＳ Ｐゴシック" panose="020B0600070205080204" pitchFamily="34" charset="-128"/>
              </a:rPr>
              <a:t> drawing functions such as </a:t>
            </a:r>
            <a:r>
              <a:rPr lang="en-US" altLang="en-US" sz="2700" b="1" dirty="0" err="1">
                <a:solidFill>
                  <a:srgbClr val="FF0000"/>
                </a:solidFill>
                <a:latin typeface="Courier New" panose="02070309020205020404" pitchFamily="49" charset="0"/>
                <a:ea typeface="ＭＳ Ｐゴシック" panose="020B0600070205080204" pitchFamily="34" charset="-128"/>
              </a:rPr>
              <a:t>gl</a:t>
            </a:r>
            <a:r>
              <a:rPr lang="en-US" altLang="en-US" sz="2700" b="1" dirty="0" err="1">
                <a:latin typeface="Courier New" panose="02070309020205020404" pitchFamily="49" charset="0"/>
                <a:ea typeface="ＭＳ Ｐゴシック" panose="020B0600070205080204" pitchFamily="34" charset="-128"/>
              </a:rPr>
              <a:t>Vertex</a:t>
            </a:r>
            <a:endParaRPr lang="en-US" altLang="en-US" sz="2700" b="1" dirty="0">
              <a:latin typeface="Courier New" panose="02070309020205020404" pitchFamily="49" charset="0"/>
              <a:ea typeface="ＭＳ Ｐゴシック" panose="020B0600070205080204" pitchFamily="34" charset="-128"/>
            </a:endParaRPr>
          </a:p>
        </p:txBody>
      </p:sp>
      <p:sp>
        <p:nvSpPr>
          <p:cNvPr id="2" name="Callout: Quad Arrow 1">
            <a:extLst>
              <a:ext uri="{FF2B5EF4-FFF2-40B4-BE49-F238E27FC236}">
                <a16:creationId xmlns:a16="http://schemas.microsoft.com/office/drawing/2014/main" id="{19BFA00C-0C24-88EE-1992-A6F251E74BC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72421">
                                            <p:txEl>
                                              <p:pRg st="4" end="4"/>
                                            </p:txEl>
                                          </p:spTgt>
                                        </p:tgtEl>
                                        <p:attrNameLst>
                                          <p:attrName>style.visibility</p:attrName>
                                        </p:attrNameLst>
                                      </p:cBhvr>
                                      <p:to>
                                        <p:strVal val="visible"/>
                                      </p:to>
                                    </p:set>
                                    <p:animEffect transition="in" filter="checkerboard(across)">
                                      <p:cBhvr>
                                        <p:cTn id="7" dur="500"/>
                                        <p:tgtEl>
                                          <p:spTgt spid="5724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a:extLst>
              <a:ext uri="{FF2B5EF4-FFF2-40B4-BE49-F238E27FC236}">
                <a16:creationId xmlns:a16="http://schemas.microsoft.com/office/drawing/2014/main" id="{F9C3CA22-7CBA-0DC2-13E1-1F2D39DA17B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2630DA47-50A2-4CAA-A2A6-A22DF66783DE}" type="slidenum">
              <a:rPr lang="es-ES" altLang="en-US" sz="1000" b="0">
                <a:latin typeface="Arial" panose="020B0604020202020204" pitchFamily="34" charset="0"/>
              </a:rPr>
              <a:pPr lvl="1" algn="r"/>
              <a:t>108</a:t>
            </a:fld>
            <a:endParaRPr lang="es-ES" altLang="en-US" sz="1000" b="0">
              <a:latin typeface="Arial" panose="020B0604020202020204" pitchFamily="34" charset="0"/>
            </a:endParaRPr>
          </a:p>
        </p:txBody>
      </p:sp>
      <p:sp>
        <p:nvSpPr>
          <p:cNvPr id="103427" name="Rectangle 2">
            <a:extLst>
              <a:ext uri="{FF2B5EF4-FFF2-40B4-BE49-F238E27FC236}">
                <a16:creationId xmlns:a16="http://schemas.microsoft.com/office/drawing/2014/main" id="{1291DCAA-585F-BA10-D800-6613B5DDF21F}"/>
              </a:ext>
            </a:extLst>
          </p:cNvPr>
          <p:cNvSpPr>
            <a:spLocks noGrp="1" noChangeArrowheads="1"/>
          </p:cNvSpPr>
          <p:nvPr>
            <p:ph type="title" idx="4294967295"/>
          </p:nvPr>
        </p:nvSpPr>
        <p:spPr>
          <a:xfrm>
            <a:off x="1371600" y="228600"/>
            <a:ext cx="7620000" cy="1066800"/>
          </a:xfrm>
        </p:spPr>
        <p:txBody>
          <a:bodyPr/>
          <a:lstStyle/>
          <a:p>
            <a:r>
              <a:rPr lang="en-US" altLang="en-US" dirty="0">
                <a:ea typeface="ＭＳ Ｐゴシック" panose="020B0600070205080204" pitchFamily="34" charset="-128"/>
              </a:rPr>
              <a:t>Other </a:t>
            </a:r>
            <a:r>
              <a:rPr lang="en-US" altLang="en-US" dirty="0">
                <a:solidFill>
                  <a:srgbClr val="FF3399"/>
                </a:solidFill>
                <a:ea typeface="ＭＳ Ｐゴシック" panose="020B0600070205080204" pitchFamily="34" charset="-128"/>
              </a:rPr>
              <a:t>objects</a:t>
            </a:r>
            <a:br>
              <a:rPr lang="en-US" altLang="en-US" dirty="0">
                <a:solidFill>
                  <a:srgbClr val="FF3399"/>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object-oriented graphics system)</a:t>
            </a:r>
            <a:endParaRPr lang="en-US" altLang="en-US" dirty="0">
              <a:solidFill>
                <a:srgbClr val="FF3399"/>
              </a:solidFill>
              <a:ea typeface="ＭＳ Ｐゴシック" panose="020B0600070205080204" pitchFamily="34" charset="-128"/>
            </a:endParaRPr>
          </a:p>
        </p:txBody>
      </p:sp>
      <p:sp>
        <p:nvSpPr>
          <p:cNvPr id="103428" name="Rectangle 3">
            <a:extLst>
              <a:ext uri="{FF2B5EF4-FFF2-40B4-BE49-F238E27FC236}">
                <a16:creationId xmlns:a16="http://schemas.microsoft.com/office/drawing/2014/main" id="{51C48BE4-4430-1A97-BA58-8B3715FDF08D}"/>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Other </a:t>
            </a:r>
            <a:r>
              <a:rPr lang="en-US" altLang="en-US" b="1">
                <a:solidFill>
                  <a:srgbClr val="FF3399"/>
                </a:solidFill>
                <a:ea typeface="ＭＳ Ｐゴシック" panose="020B0600070205080204" pitchFamily="34" charset="-128"/>
              </a:rPr>
              <a:t>objects</a:t>
            </a:r>
            <a:r>
              <a:rPr lang="en-US" altLang="en-US">
                <a:ea typeface="ＭＳ Ｐゴシック" panose="020B0600070205080204" pitchFamily="34" charset="-128"/>
              </a:rPr>
              <a:t> have </a:t>
            </a:r>
            <a:r>
              <a:rPr lang="en-US" altLang="en-US" b="1">
                <a:solidFill>
                  <a:srgbClr val="FF9900"/>
                </a:solidFill>
                <a:ea typeface="ＭＳ Ｐゴシック" panose="020B0600070205080204" pitchFamily="34" charset="-128"/>
              </a:rPr>
              <a:t>geometric </a:t>
            </a:r>
            <a:r>
              <a:rPr lang="en-US" altLang="en-US">
                <a:ea typeface="ＭＳ Ｐゴシック" panose="020B0600070205080204" pitchFamily="34" charset="-128"/>
              </a:rPr>
              <a:t>aspects</a:t>
            </a:r>
          </a:p>
          <a:p>
            <a:pPr lvl="1"/>
            <a:r>
              <a:rPr lang="en-US" altLang="en-US">
                <a:ea typeface="ＭＳ Ｐゴシック" panose="020B0600070205080204" pitchFamily="34" charset="-128"/>
              </a:rPr>
              <a:t>Cameras</a:t>
            </a:r>
          </a:p>
          <a:p>
            <a:pPr lvl="1"/>
            <a:r>
              <a:rPr lang="en-US" altLang="en-US">
                <a:ea typeface="ＭＳ Ｐゴシック" panose="020B0600070205080204" pitchFamily="34" charset="-128"/>
              </a:rPr>
              <a:t>Light sources</a:t>
            </a:r>
          </a:p>
          <a:p>
            <a:pPr lvl="1">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But we should be able to have </a:t>
            </a:r>
            <a:r>
              <a:rPr lang="en-US" altLang="en-US" b="1">
                <a:solidFill>
                  <a:srgbClr val="FF9900"/>
                </a:solidFill>
                <a:ea typeface="ＭＳ Ｐゴシック" panose="020B0600070205080204" pitchFamily="34" charset="-128"/>
              </a:rPr>
              <a:t>nongeometric </a:t>
            </a:r>
            <a:r>
              <a:rPr lang="en-US" altLang="en-US" b="1">
                <a:solidFill>
                  <a:srgbClr val="FF3399"/>
                </a:solidFill>
                <a:ea typeface="ＭＳ Ｐゴシック" panose="020B0600070205080204" pitchFamily="34" charset="-128"/>
              </a:rPr>
              <a:t>objects</a:t>
            </a:r>
            <a:r>
              <a:rPr lang="en-US" altLang="en-US">
                <a:ea typeface="ＭＳ Ｐゴシック" panose="020B0600070205080204" pitchFamily="34" charset="-128"/>
              </a:rPr>
              <a:t> too</a:t>
            </a:r>
          </a:p>
          <a:p>
            <a:pPr lvl="1"/>
            <a:r>
              <a:rPr lang="en-US" altLang="en-US">
                <a:ea typeface="ＭＳ Ｐゴシック" panose="020B0600070205080204" pitchFamily="34" charset="-128"/>
              </a:rPr>
              <a:t>Materials</a:t>
            </a:r>
          </a:p>
          <a:p>
            <a:pPr lvl="1"/>
            <a:r>
              <a:rPr lang="en-US" altLang="en-US">
                <a:ea typeface="ＭＳ Ｐゴシック" panose="020B0600070205080204" pitchFamily="34" charset="-128"/>
              </a:rPr>
              <a:t>Colors</a:t>
            </a:r>
          </a:p>
          <a:p>
            <a:pPr lvl="1"/>
            <a:r>
              <a:rPr lang="en-US" altLang="en-US">
                <a:ea typeface="ＭＳ Ｐゴシック" panose="020B0600070205080204" pitchFamily="34" charset="-128"/>
              </a:rPr>
              <a:t>Transformations  (matrices)</a:t>
            </a:r>
          </a:p>
          <a:p>
            <a:pPr lvl="1"/>
            <a:endParaRPr lang="en-US" altLang="en-US">
              <a:ea typeface="ＭＳ Ｐゴシック" panose="020B0600070205080204" pitchFamily="34" charset="-128"/>
            </a:endParaRPr>
          </a:p>
        </p:txBody>
      </p:sp>
      <p:sp>
        <p:nvSpPr>
          <p:cNvPr id="2" name="Callout: Quad Arrow 1">
            <a:extLst>
              <a:ext uri="{FF2B5EF4-FFF2-40B4-BE49-F238E27FC236}">
                <a16:creationId xmlns:a16="http://schemas.microsoft.com/office/drawing/2014/main" id="{42E2E71E-4150-82B3-5F85-1930B6E02E47}"/>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3">
            <a:extLst>
              <a:ext uri="{FF2B5EF4-FFF2-40B4-BE49-F238E27FC236}">
                <a16:creationId xmlns:a16="http://schemas.microsoft.com/office/drawing/2014/main" id="{F0748FB5-720C-1C1B-C35E-93F4BC37826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1E4D9826-18F5-4CBD-B958-3810F050891C}" type="slidenum">
              <a:rPr lang="es-ES" altLang="en-US" sz="1000" b="0">
                <a:latin typeface="Arial" panose="020B0604020202020204" pitchFamily="34" charset="0"/>
              </a:rPr>
              <a:pPr lvl="1" algn="r"/>
              <a:t>109</a:t>
            </a:fld>
            <a:endParaRPr lang="es-ES" altLang="en-US" sz="1000" b="0">
              <a:latin typeface="Arial" panose="020B0604020202020204" pitchFamily="34" charset="0"/>
            </a:endParaRPr>
          </a:p>
        </p:txBody>
      </p:sp>
      <p:sp>
        <p:nvSpPr>
          <p:cNvPr id="104451" name="Rectangle 2">
            <a:extLst>
              <a:ext uri="{FF2B5EF4-FFF2-40B4-BE49-F238E27FC236}">
                <a16:creationId xmlns:a16="http://schemas.microsoft.com/office/drawing/2014/main" id="{B7E3E910-448B-14FE-2E6C-2E42E600D769}"/>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Application Code</a:t>
            </a:r>
          </a:p>
        </p:txBody>
      </p:sp>
      <p:sp>
        <p:nvSpPr>
          <p:cNvPr id="574469" name="Rectangle 3">
            <a:extLst>
              <a:ext uri="{FF2B5EF4-FFF2-40B4-BE49-F238E27FC236}">
                <a16:creationId xmlns:a16="http://schemas.microsoft.com/office/drawing/2014/main" id="{D1D4EB8C-B3C2-CD3A-7190-6EB0F32D153D}"/>
              </a:ext>
            </a:extLst>
          </p:cNvPr>
          <p:cNvSpPr>
            <a:spLocks noGrp="1" noChangeArrowheads="1"/>
          </p:cNvSpPr>
          <p:nvPr>
            <p:ph type="body" idx="4294967295"/>
          </p:nvPr>
        </p:nvSpPr>
        <p:spPr>
          <a:xfrm>
            <a:off x="609600" y="1600200"/>
            <a:ext cx="9372600" cy="4724400"/>
          </a:xfrm>
        </p:spPr>
        <p:txBody>
          <a:bodyPr/>
          <a:lstStyle/>
          <a:p>
            <a:pPr>
              <a:buFontTx/>
              <a:buNone/>
            </a:pPr>
            <a:r>
              <a:rPr lang="en-US" altLang="en-US" sz="2700" b="1">
                <a:latin typeface="Courier New" panose="02070309020205020404" pitchFamily="49" charset="0"/>
                <a:ea typeface="ＭＳ Ｐゴシック" panose="020B0600070205080204" pitchFamily="34" charset="-128"/>
              </a:rPr>
              <a:t>cube </a:t>
            </a: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a:t>
            </a:r>
          </a:p>
          <a:p>
            <a:pPr>
              <a:buFontTx/>
              <a:buNone/>
            </a:pPr>
            <a:r>
              <a:rPr lang="en-US" altLang="en-US" sz="2700" b="1">
                <a:latin typeface="Courier New" panose="02070309020205020404" pitchFamily="49" charset="0"/>
                <a:ea typeface="ＭＳ Ｐゴシック" panose="020B0600070205080204" pitchFamily="34" charset="-128"/>
              </a:rPr>
              <a:t>material </a:t>
            </a:r>
            <a:r>
              <a:rPr lang="en-US" altLang="en-US" sz="2700" b="1">
                <a:solidFill>
                  <a:schemeClr val="accent1"/>
                </a:solidFill>
                <a:latin typeface="Courier New" panose="02070309020205020404" pitchFamily="49" charset="0"/>
                <a:ea typeface="ＭＳ Ｐゴシック" panose="020B0600070205080204" pitchFamily="34" charset="-128"/>
              </a:rPr>
              <a:t>plastic</a:t>
            </a:r>
            <a:r>
              <a:rPr lang="en-US" altLang="en-US" sz="2700" b="1">
                <a:latin typeface="Courier New" panose="02070309020205020404" pitchFamily="49" charset="0"/>
                <a:ea typeface="ＭＳ Ｐゴシック" panose="020B0600070205080204" pitchFamily="34" charset="-128"/>
              </a:rPr>
              <a:t>;</a:t>
            </a:r>
          </a:p>
          <a:p>
            <a:pPr>
              <a:buFontTx/>
              <a:buNone/>
            </a:pPr>
            <a:r>
              <a:rPr lang="en-US" altLang="en-US" sz="2700" b="1">
                <a:solidFill>
                  <a:srgbClr val="FF3399"/>
                </a:solidFill>
                <a:latin typeface="Courier New" panose="02070309020205020404" pitchFamily="49" charset="0"/>
                <a:ea typeface="ＭＳ Ｐゴシック" panose="020B0600070205080204" pitchFamily="34" charset="-128"/>
              </a:rPr>
              <a:t>mycube</a:t>
            </a:r>
            <a:r>
              <a:rPr lang="en-US" altLang="en-US" sz="2700" b="1">
                <a:latin typeface="Courier New" panose="02070309020205020404" pitchFamily="49" charset="0"/>
                <a:ea typeface="ＭＳ Ｐゴシック" panose="020B0600070205080204" pitchFamily="34" charset="-128"/>
              </a:rPr>
              <a:t>.</a:t>
            </a:r>
            <a:r>
              <a:rPr lang="en-US" altLang="en-US" sz="2700" b="1">
                <a:solidFill>
                  <a:srgbClr val="7030A0"/>
                </a:solidFill>
                <a:latin typeface="Courier New" panose="02070309020205020404" pitchFamily="49" charset="0"/>
                <a:ea typeface="ＭＳ Ｐゴシック" panose="020B0600070205080204" pitchFamily="34" charset="-128"/>
              </a:rPr>
              <a:t>setMaterial</a:t>
            </a:r>
            <a:r>
              <a:rPr lang="en-US" altLang="en-US" sz="2700" b="1">
                <a:latin typeface="Courier New" panose="02070309020205020404" pitchFamily="49" charset="0"/>
                <a:ea typeface="ＭＳ Ｐゴシック" panose="020B0600070205080204" pitchFamily="34" charset="-128"/>
              </a:rPr>
              <a:t>(</a:t>
            </a:r>
            <a:r>
              <a:rPr lang="en-US" altLang="en-US" sz="2700" b="1">
                <a:solidFill>
                  <a:schemeClr val="accent1"/>
                </a:solidFill>
                <a:latin typeface="Courier New" panose="02070309020205020404" pitchFamily="49" charset="0"/>
                <a:ea typeface="ＭＳ Ｐゴシック" panose="020B0600070205080204" pitchFamily="34" charset="-128"/>
              </a:rPr>
              <a:t>plastic</a:t>
            </a:r>
            <a:r>
              <a:rPr lang="en-US" altLang="en-US" sz="2700" b="1">
                <a:latin typeface="Courier New" panose="02070309020205020404" pitchFamily="49" charset="0"/>
                <a:ea typeface="ＭＳ Ｐゴシック" panose="020B0600070205080204" pitchFamily="34" charset="-128"/>
              </a:rPr>
              <a:t>);</a:t>
            </a:r>
          </a:p>
          <a:p>
            <a:pPr>
              <a:buFontTx/>
              <a:buNone/>
            </a:pPr>
            <a:endParaRPr lang="en-US" altLang="en-US" sz="2700" b="1">
              <a:latin typeface="Courier New" panose="02070309020205020404" pitchFamily="49" charset="0"/>
              <a:ea typeface="ＭＳ Ｐゴシック" panose="020B0600070205080204" pitchFamily="34" charset="-128"/>
            </a:endParaRPr>
          </a:p>
          <a:p>
            <a:pPr>
              <a:buFontTx/>
              <a:buNone/>
            </a:pPr>
            <a:r>
              <a:rPr lang="en-US" altLang="en-US" sz="2700" b="1">
                <a:latin typeface="Courier New" panose="02070309020205020404" pitchFamily="49" charset="0"/>
                <a:ea typeface="ＭＳ Ｐゴシック" panose="020B0600070205080204" pitchFamily="34" charset="-128"/>
              </a:rPr>
              <a:t>camera </a:t>
            </a:r>
            <a:r>
              <a:rPr lang="en-US" altLang="en-US" sz="2700" b="1">
                <a:solidFill>
                  <a:srgbClr val="FF3399"/>
                </a:solidFill>
                <a:latin typeface="Courier New" panose="02070309020205020404" pitchFamily="49" charset="0"/>
                <a:ea typeface="ＭＳ Ｐゴシック" panose="020B0600070205080204" pitchFamily="34" charset="-128"/>
              </a:rPr>
              <a:t>frontView</a:t>
            </a:r>
            <a:r>
              <a:rPr lang="en-US" altLang="en-US" sz="2700" b="1">
                <a:latin typeface="Courier New" panose="02070309020205020404" pitchFamily="49" charset="0"/>
                <a:ea typeface="ＭＳ Ｐゴシック" panose="020B0600070205080204" pitchFamily="34" charset="-128"/>
              </a:rPr>
              <a:t>;</a:t>
            </a:r>
          </a:p>
          <a:p>
            <a:pPr>
              <a:buFontTx/>
              <a:buNone/>
            </a:pPr>
            <a:r>
              <a:rPr lang="en-US" altLang="en-US" sz="2700" b="1">
                <a:solidFill>
                  <a:srgbClr val="FF3399"/>
                </a:solidFill>
                <a:latin typeface="Courier New" panose="02070309020205020404" pitchFamily="49" charset="0"/>
                <a:ea typeface="ＭＳ Ｐゴシック" panose="020B0600070205080204" pitchFamily="34" charset="-128"/>
              </a:rPr>
              <a:t>frontView</a:t>
            </a:r>
            <a:r>
              <a:rPr lang="en-US" altLang="en-US" sz="2700" b="1">
                <a:latin typeface="Courier New" panose="02070309020205020404" pitchFamily="49" charset="0"/>
                <a:ea typeface="ＭＳ Ｐゴシック" panose="020B0600070205080204" pitchFamily="34" charset="-128"/>
              </a:rPr>
              <a:t>.</a:t>
            </a:r>
            <a:r>
              <a:rPr lang="en-US" altLang="en-US" sz="2700" b="1">
                <a:solidFill>
                  <a:srgbClr val="7030A0"/>
                </a:solidFill>
                <a:latin typeface="Courier New" panose="02070309020205020404" pitchFamily="49" charset="0"/>
                <a:ea typeface="ＭＳ Ｐゴシック" panose="020B0600070205080204" pitchFamily="34" charset="-128"/>
              </a:rPr>
              <a:t>position</a:t>
            </a:r>
            <a:r>
              <a:rPr lang="en-US" altLang="en-US" sz="2700" b="1">
                <a:latin typeface="Courier New" panose="02070309020205020404" pitchFamily="49" charset="0"/>
                <a:ea typeface="ＭＳ Ｐゴシック" panose="020B0600070205080204" pitchFamily="34" charset="-128"/>
              </a:rPr>
              <a:t>(x ,y, 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74469">
                                            <p:txEl>
                                              <p:pRg st="4" end="4"/>
                                            </p:txEl>
                                          </p:spTgt>
                                        </p:tgtEl>
                                        <p:attrNameLst>
                                          <p:attrName>style.visibility</p:attrName>
                                        </p:attrNameLst>
                                      </p:cBhvr>
                                      <p:to>
                                        <p:strVal val="visible"/>
                                      </p:to>
                                    </p:set>
                                    <p:animEffect transition="in" filter="checkerboard(across)">
                                      <p:cBhvr>
                                        <p:cTn id="7" dur="500"/>
                                        <p:tgtEl>
                                          <p:spTgt spid="574469">
                                            <p:txEl>
                                              <p:pRg st="4" end="4"/>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574469">
                                            <p:txEl>
                                              <p:pRg st="5" end="5"/>
                                            </p:txEl>
                                          </p:spTgt>
                                        </p:tgtEl>
                                        <p:attrNameLst>
                                          <p:attrName>style.visibility</p:attrName>
                                        </p:attrNameLst>
                                      </p:cBhvr>
                                      <p:to>
                                        <p:strVal val="visible"/>
                                      </p:to>
                                    </p:set>
                                    <p:animEffect transition="in" filter="checkerboard(across)">
                                      <p:cBhvr>
                                        <p:cTn id="10" dur="500"/>
                                        <p:tgtEl>
                                          <p:spTgt spid="5744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a:extLst>
              <a:ext uri="{FF2B5EF4-FFF2-40B4-BE49-F238E27FC236}">
                <a16:creationId xmlns:a16="http://schemas.microsoft.com/office/drawing/2014/main" id="{4E7118CC-577B-F8A9-C29F-F81A67166ED7}"/>
              </a:ext>
            </a:extLst>
          </p:cNvPr>
          <p:cNvSpPr>
            <a:spLocks noGrp="1" noChangeArrowheads="1"/>
          </p:cNvSpPr>
          <p:nvPr>
            <p:ph type="title"/>
          </p:nvPr>
        </p:nvSpPr>
        <p:spPr/>
        <p:txBody>
          <a:bodyPr/>
          <a:lstStyle/>
          <a:p>
            <a:r>
              <a:rPr lang="en-US" altLang="en-US">
                <a:ea typeface="ＭＳ Ｐゴシック" panose="020B0600070205080204" pitchFamily="34" charset="-128"/>
              </a:rPr>
              <a:t> </a:t>
            </a:r>
            <a:r>
              <a:rPr lang="en-US" altLang="en-US">
                <a:solidFill>
                  <a:srgbClr val="FF0000"/>
                </a:solidFill>
                <a:ea typeface="ＭＳ Ｐゴシック" panose="020B0600070205080204" pitchFamily="34" charset="-128"/>
              </a:rPr>
              <a:t>glut</a:t>
            </a:r>
            <a:r>
              <a:rPr lang="en-US" altLang="en-US">
                <a:ea typeface="ＭＳ Ｐゴシック" panose="020B0600070205080204" pitchFamily="34" charset="-128"/>
              </a:rPr>
              <a:t>Wire</a:t>
            </a:r>
            <a:r>
              <a:rPr lang="en-US" altLang="en-US">
                <a:solidFill>
                  <a:srgbClr val="FF9900"/>
                </a:solidFill>
                <a:ea typeface="ＭＳ Ｐゴシック" panose="020B0600070205080204" pitchFamily="34" charset="-128"/>
              </a:rPr>
              <a:t>Cube</a:t>
            </a:r>
            <a:r>
              <a:rPr lang="en-US" altLang="en-US">
                <a:ea typeface="ＭＳ Ｐゴシック" panose="020B0600070205080204" pitchFamily="34" charset="-128"/>
              </a:rPr>
              <a:t>(size)</a:t>
            </a:r>
          </a:p>
        </p:txBody>
      </p:sp>
      <p:sp>
        <p:nvSpPr>
          <p:cNvPr id="8195" name="Rectangle 3">
            <a:extLst>
              <a:ext uri="{FF2B5EF4-FFF2-40B4-BE49-F238E27FC236}">
                <a16:creationId xmlns:a16="http://schemas.microsoft.com/office/drawing/2014/main" id="{777BDDFA-9FB2-28F2-C35E-B27D8FD18FAA}"/>
              </a:ext>
            </a:extLst>
          </p:cNvPr>
          <p:cNvSpPr>
            <a:spLocks noGrp="1" noChangeArrowheads="1"/>
          </p:cNvSpPr>
          <p:nvPr>
            <p:ph type="body" idx="1"/>
          </p:nvPr>
        </p:nvSpPr>
        <p:spPr>
          <a:xfrm>
            <a:off x="-285750" y="1638300"/>
            <a:ext cx="9582150" cy="4114800"/>
          </a:xfrm>
        </p:spPr>
        <p:txBody>
          <a:bodyPr/>
          <a:lstStyle/>
          <a:p>
            <a:r>
              <a:rPr lang="en-US" altLang="en-US" sz="2400">
                <a:ea typeface="ＭＳ Ｐゴシック" panose="020B0600070205080204" pitchFamily="34" charset="-128"/>
              </a:rPr>
              <a:t>Each</a:t>
            </a:r>
            <a:r>
              <a:rPr lang="en-US" altLang="en-US" sz="2400">
                <a:solidFill>
                  <a:srgbClr val="FF0000"/>
                </a:solidFill>
                <a:ea typeface="ＭＳ Ｐゴシック" panose="020B0600070205080204" pitchFamily="34" charset="-128"/>
              </a:rPr>
              <a:t> glu/glut </a:t>
            </a:r>
            <a:r>
              <a:rPr lang="en-US" altLang="en-US" sz="2400">
                <a:solidFill>
                  <a:srgbClr val="FF9900"/>
                </a:solidFill>
                <a:ea typeface="ＭＳ Ｐゴシック" panose="020B0600070205080204" pitchFamily="34" charset="-128"/>
              </a:rPr>
              <a:t>Object</a:t>
            </a:r>
            <a:r>
              <a:rPr lang="en-US" altLang="en-US" sz="2400">
                <a:solidFill>
                  <a:srgbClr val="FF0000"/>
                </a:solidFill>
                <a:ea typeface="ＭＳ Ｐゴシック" panose="020B0600070205080204" pitchFamily="34" charset="-128"/>
              </a:rPr>
              <a:t> has its </a:t>
            </a:r>
            <a:r>
              <a:rPr lang="en-US" altLang="en-US" sz="2400" b="1">
                <a:solidFill>
                  <a:schemeClr val="accent2"/>
                </a:solidFill>
                <a:ea typeface="ＭＳ Ｐゴシック" panose="020B0600070205080204" pitchFamily="34" charset="-128"/>
              </a:rPr>
              <a:t>default size, position, and orientation</a:t>
            </a:r>
            <a:r>
              <a:rPr lang="en-US" altLang="en-US" sz="2200">
                <a:ea typeface="ＭＳ Ｐゴシック" panose="020B0600070205080204" pitchFamily="34" charset="-128"/>
              </a:rPr>
              <a:t> </a:t>
            </a:r>
          </a:p>
          <a:p>
            <a:r>
              <a:rPr lang="en-US" altLang="en-US" sz="2200">
                <a:ea typeface="ＭＳ Ｐゴシック" panose="020B0600070205080204" pitchFamily="34" charset="-128"/>
              </a:rPr>
              <a:t>You need to perform </a:t>
            </a:r>
            <a:r>
              <a:rPr lang="en-US" altLang="en-US" sz="2200" b="1">
                <a:solidFill>
                  <a:srgbClr val="FF9900"/>
                </a:solidFill>
                <a:ea typeface="ＭＳ Ｐゴシック" panose="020B0600070205080204" pitchFamily="34" charset="-128"/>
              </a:rPr>
              <a:t>Modeling</a:t>
            </a:r>
            <a:r>
              <a:rPr lang="en-US" altLang="en-US" sz="2200">
                <a:ea typeface="ＭＳ Ｐゴシック" panose="020B0600070205080204" pitchFamily="34" charset="-128"/>
              </a:rPr>
              <a:t> transformation to make it right for you</a:t>
            </a:r>
          </a:p>
        </p:txBody>
      </p:sp>
      <p:grpSp>
        <p:nvGrpSpPr>
          <p:cNvPr id="8196" name="Group 4">
            <a:extLst>
              <a:ext uri="{FF2B5EF4-FFF2-40B4-BE49-F238E27FC236}">
                <a16:creationId xmlns:a16="http://schemas.microsoft.com/office/drawing/2014/main" id="{9F5B37EB-9D20-475F-09C0-363CD832CCDB}"/>
              </a:ext>
            </a:extLst>
          </p:cNvPr>
          <p:cNvGrpSpPr>
            <a:grpSpLocks/>
          </p:cNvGrpSpPr>
          <p:nvPr/>
        </p:nvGrpSpPr>
        <p:grpSpPr bwMode="auto">
          <a:xfrm>
            <a:off x="381000" y="3429000"/>
            <a:ext cx="2514600" cy="2209800"/>
            <a:chOff x="1632" y="2784"/>
            <a:chExt cx="768" cy="816"/>
          </a:xfrm>
        </p:grpSpPr>
        <p:sp>
          <p:nvSpPr>
            <p:cNvPr id="8200" name="Line 5">
              <a:extLst>
                <a:ext uri="{FF2B5EF4-FFF2-40B4-BE49-F238E27FC236}">
                  <a16:creationId xmlns:a16="http://schemas.microsoft.com/office/drawing/2014/main" id="{9E165D30-6B03-4F03-854D-C9FF67A1CB01}"/>
                </a:ext>
              </a:extLst>
            </p:cNvPr>
            <p:cNvSpPr>
              <a:spLocks noChangeShapeType="1"/>
            </p:cNvSpPr>
            <p:nvPr/>
          </p:nvSpPr>
          <p:spPr bwMode="auto">
            <a:xfrm>
              <a:off x="1920" y="2784"/>
              <a:ext cx="0" cy="528"/>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8201" name="Line 6">
              <a:extLst>
                <a:ext uri="{FF2B5EF4-FFF2-40B4-BE49-F238E27FC236}">
                  <a16:creationId xmlns:a16="http://schemas.microsoft.com/office/drawing/2014/main" id="{713A2E93-8BA6-0B71-2974-90F103868BE6}"/>
                </a:ext>
              </a:extLst>
            </p:cNvPr>
            <p:cNvSpPr>
              <a:spLocks noChangeShapeType="1"/>
            </p:cNvSpPr>
            <p:nvPr/>
          </p:nvSpPr>
          <p:spPr bwMode="auto">
            <a:xfrm>
              <a:off x="1920" y="3312"/>
              <a:ext cx="48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2" name="AutoShape 7">
              <a:extLst>
                <a:ext uri="{FF2B5EF4-FFF2-40B4-BE49-F238E27FC236}">
                  <a16:creationId xmlns:a16="http://schemas.microsoft.com/office/drawing/2014/main" id="{24384CA9-36F1-3688-0F9D-D816404F262D}"/>
                </a:ext>
              </a:extLst>
            </p:cNvPr>
            <p:cNvSpPr>
              <a:spLocks noChangeArrowheads="1"/>
            </p:cNvSpPr>
            <p:nvPr/>
          </p:nvSpPr>
          <p:spPr bwMode="auto">
            <a:xfrm>
              <a:off x="1632" y="2976"/>
              <a:ext cx="624" cy="624"/>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8203" name="Line 8">
              <a:extLst>
                <a:ext uri="{FF2B5EF4-FFF2-40B4-BE49-F238E27FC236}">
                  <a16:creationId xmlns:a16="http://schemas.microsoft.com/office/drawing/2014/main" id="{4FC86102-EF65-ECB9-687E-1347474CC596}"/>
                </a:ext>
              </a:extLst>
            </p:cNvPr>
            <p:cNvSpPr>
              <a:spLocks noChangeShapeType="1"/>
            </p:cNvSpPr>
            <p:nvPr/>
          </p:nvSpPr>
          <p:spPr bwMode="auto">
            <a:xfrm flipH="1">
              <a:off x="1728" y="3312"/>
              <a:ext cx="192"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89833" name="Text Box 9">
            <a:extLst>
              <a:ext uri="{FF2B5EF4-FFF2-40B4-BE49-F238E27FC236}">
                <a16:creationId xmlns:a16="http://schemas.microsoft.com/office/drawing/2014/main" id="{42AE502A-C978-956E-57AC-550C695EAE2A}"/>
              </a:ext>
            </a:extLst>
          </p:cNvPr>
          <p:cNvSpPr txBox="1">
            <a:spLocks noChangeArrowheads="1"/>
          </p:cNvSpPr>
          <p:nvPr/>
        </p:nvSpPr>
        <p:spPr bwMode="auto">
          <a:xfrm>
            <a:off x="1828800" y="2667000"/>
            <a:ext cx="7315200" cy="1016000"/>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9900"/>
                </a:solidFill>
                <a:latin typeface="Tahoma" panose="020B0604030504040204" pitchFamily="34" charset="0"/>
              </a:rPr>
              <a:t>Cube</a:t>
            </a:r>
            <a:r>
              <a:rPr lang="en-US" altLang="en-US" sz="1800">
                <a:solidFill>
                  <a:srgbClr val="FF0000"/>
                </a:solidFill>
                <a:latin typeface="Tahoma" panose="020B0604030504040204" pitchFamily="34" charset="0"/>
              </a:rPr>
              <a:t>(1.0)</a:t>
            </a:r>
            <a:r>
              <a:rPr lang="en-US" altLang="en-US" sz="1800" b="0">
                <a:latin typeface="Tahoma" panose="020B0604030504040204" pitchFamily="34" charset="0"/>
              </a:rPr>
              <a:t>  -  ‘wire’ means  wire frame</a:t>
            </a:r>
          </a:p>
          <a:p>
            <a:pPr eaLnBrk="1" hangingPunct="1"/>
            <a:endParaRPr lang="en-US" altLang="en-US" sz="1800" b="0">
              <a:latin typeface="Tahoma" panose="020B0604030504040204" pitchFamily="34" charset="0"/>
            </a:endParaRPr>
          </a:p>
          <a:p>
            <a:pPr eaLnBrk="1" hangingPunct="1"/>
            <a:r>
              <a:rPr lang="en-US" altLang="en-US" b="0">
                <a:latin typeface="Tahoma" panose="020B0604030504040204" pitchFamily="34" charset="0"/>
              </a:rPr>
              <a:t>Put a </a:t>
            </a:r>
            <a:r>
              <a:rPr lang="en-US" altLang="en-US">
                <a:solidFill>
                  <a:srgbClr val="FF0000"/>
                </a:solidFill>
                <a:latin typeface="Tahoma" panose="020B0604030504040204" pitchFamily="34" charset="0"/>
              </a:rPr>
              <a:t>1x1x1 </a:t>
            </a:r>
            <a:r>
              <a:rPr lang="en-US" altLang="en-US">
                <a:solidFill>
                  <a:srgbClr val="FF9900"/>
                </a:solidFill>
                <a:latin typeface="Tahoma" panose="020B0604030504040204" pitchFamily="34" charset="0"/>
              </a:rPr>
              <a:t>Cube</a:t>
            </a:r>
            <a:r>
              <a:rPr lang="en-US" altLang="en-US" b="0">
                <a:latin typeface="Tahoma" panose="020B0604030504040204" pitchFamily="34" charset="0"/>
              </a:rPr>
              <a:t> with its center at </a:t>
            </a:r>
            <a:r>
              <a:rPr lang="en-US" altLang="en-US">
                <a:solidFill>
                  <a:srgbClr val="FF9900"/>
                </a:solidFill>
                <a:latin typeface="Tahoma" panose="020B0604030504040204" pitchFamily="34" charset="0"/>
              </a:rPr>
              <a:t>World</a:t>
            </a:r>
            <a:r>
              <a:rPr lang="en-US" altLang="en-US" b="0">
                <a:latin typeface="Tahoma" panose="020B0604030504040204" pitchFamily="34" charset="0"/>
              </a:rPr>
              <a:t> </a:t>
            </a:r>
            <a:r>
              <a:rPr lang="en-US" altLang="en-US">
                <a:solidFill>
                  <a:srgbClr val="FF0000"/>
                </a:solidFill>
                <a:latin typeface="Tahoma" panose="020B0604030504040204" pitchFamily="34" charset="0"/>
              </a:rPr>
              <a:t>(0,0,0)</a:t>
            </a:r>
          </a:p>
        </p:txBody>
      </p:sp>
      <p:sp>
        <p:nvSpPr>
          <p:cNvPr id="589834" name="Text Box 10">
            <a:extLst>
              <a:ext uri="{FF2B5EF4-FFF2-40B4-BE49-F238E27FC236}">
                <a16:creationId xmlns:a16="http://schemas.microsoft.com/office/drawing/2014/main" id="{0EB3DD66-9A4B-047A-7FB4-8E244C156E1E}"/>
              </a:ext>
            </a:extLst>
          </p:cNvPr>
          <p:cNvSpPr txBox="1">
            <a:spLocks noChangeArrowheads="1"/>
          </p:cNvSpPr>
          <p:nvPr/>
        </p:nvSpPr>
        <p:spPr bwMode="auto">
          <a:xfrm>
            <a:off x="0" y="5715000"/>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To create a </a:t>
            </a:r>
            <a:r>
              <a:rPr lang="en-US" altLang="en-US" sz="1800">
                <a:solidFill>
                  <a:srgbClr val="FF0000"/>
                </a:solidFill>
                <a:latin typeface="Tahoma" panose="020B0604030504040204" pitchFamily="34" charset="0"/>
              </a:rPr>
              <a:t>2 </a:t>
            </a:r>
            <a:r>
              <a:rPr lang="en-US" altLang="en-US" sz="1800">
                <a:latin typeface="Tahoma" panose="020B0604030504040204" pitchFamily="34" charset="0"/>
              </a:rPr>
              <a:t>x</a:t>
            </a:r>
            <a:r>
              <a:rPr lang="en-US" altLang="en-US" sz="1800">
                <a:solidFill>
                  <a:srgbClr val="FF0000"/>
                </a:solidFill>
                <a:latin typeface="Tahoma" panose="020B0604030504040204" pitchFamily="34" charset="0"/>
              </a:rPr>
              <a:t> 0.1</a:t>
            </a:r>
            <a:r>
              <a:rPr lang="en-US" altLang="en-US" sz="1800">
                <a:latin typeface="Tahoma" panose="020B0604030504040204" pitchFamily="34" charset="0"/>
              </a:rPr>
              <a:t> x</a:t>
            </a:r>
            <a:r>
              <a:rPr lang="en-US" altLang="en-US" sz="1800">
                <a:solidFill>
                  <a:srgbClr val="FF0000"/>
                </a:solidFill>
                <a:latin typeface="Tahoma" panose="020B0604030504040204" pitchFamily="34" charset="0"/>
              </a:rPr>
              <a:t> 2</a:t>
            </a:r>
            <a:r>
              <a:rPr lang="en-US" altLang="en-US" sz="1800" b="0">
                <a:latin typeface="Tahoma" panose="020B0604030504040204" pitchFamily="34" charset="0"/>
              </a:rPr>
              <a:t> table top -  need to call  </a:t>
            </a:r>
          </a:p>
          <a:p>
            <a:pPr eaLnBrk="1" hangingPunct="1"/>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gl</a:t>
            </a:r>
            <a:r>
              <a:rPr lang="en-US" altLang="en-US" sz="1800">
                <a:latin typeface="Tahoma" panose="020B0604030504040204" pitchFamily="34" charset="0"/>
              </a:rPr>
              <a:t>Scale</a:t>
            </a:r>
            <a:r>
              <a:rPr lang="en-US" altLang="en-US" sz="1800">
                <a:solidFill>
                  <a:srgbClr val="FF0000"/>
                </a:solidFill>
                <a:latin typeface="Tahoma" panose="020B0604030504040204" pitchFamily="34" charset="0"/>
              </a:rPr>
              <a:t>f(2</a:t>
            </a:r>
            <a:r>
              <a:rPr lang="en-US" altLang="en-US" sz="1800">
                <a:latin typeface="Tahoma" panose="020B0604030504040204" pitchFamily="34" charset="0"/>
              </a:rPr>
              <a:t>,</a:t>
            </a:r>
            <a:r>
              <a:rPr lang="en-US" altLang="en-US" sz="1800">
                <a:solidFill>
                  <a:srgbClr val="FF0000"/>
                </a:solidFill>
                <a:latin typeface="Tahoma" panose="020B0604030504040204" pitchFamily="34" charset="0"/>
              </a:rPr>
              <a:t> 0.1</a:t>
            </a:r>
            <a:r>
              <a:rPr lang="en-US" altLang="en-US" sz="1800">
                <a:latin typeface="Tahoma" panose="020B0604030504040204" pitchFamily="34" charset="0"/>
              </a:rPr>
              <a:t>,</a:t>
            </a:r>
            <a:r>
              <a:rPr lang="en-US" altLang="en-US" sz="1800">
                <a:solidFill>
                  <a:srgbClr val="FF0000"/>
                </a:solidFill>
                <a:latin typeface="Tahoma" panose="020B0604030504040204" pitchFamily="34" charset="0"/>
              </a:rPr>
              <a:t> 2)</a:t>
            </a:r>
            <a:r>
              <a:rPr lang="en-US" altLang="en-US" sz="1800" b="0">
                <a:latin typeface="Tahoma" panose="020B0604030504040204" pitchFamily="34" charset="0"/>
              </a:rPr>
              <a:t> before you  call </a:t>
            </a:r>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9900"/>
                </a:solidFill>
                <a:latin typeface="Tahoma" panose="020B0604030504040204" pitchFamily="34" charset="0"/>
              </a:rPr>
              <a:t>Cube</a:t>
            </a:r>
            <a:r>
              <a:rPr lang="en-US" altLang="en-US" sz="1800">
                <a:solidFill>
                  <a:srgbClr val="FF0000"/>
                </a:solidFill>
                <a:latin typeface="Tahoma" panose="020B0604030504040204" pitchFamily="34" charset="0"/>
              </a:rPr>
              <a:t>(1.0)</a:t>
            </a:r>
            <a:r>
              <a:rPr lang="en-US" altLang="en-US" sz="1800" b="0">
                <a:latin typeface="Tahoma" panose="020B0604030504040204" pitchFamily="34" charset="0"/>
              </a:rPr>
              <a:t> </a:t>
            </a:r>
          </a:p>
        </p:txBody>
      </p:sp>
      <p:sp>
        <p:nvSpPr>
          <p:cNvPr id="2" name="TextBox 1">
            <a:extLst>
              <a:ext uri="{FF2B5EF4-FFF2-40B4-BE49-F238E27FC236}">
                <a16:creationId xmlns:a16="http://schemas.microsoft.com/office/drawing/2014/main" id="{55C49887-6846-EB0A-1248-60398EBAF7E8}"/>
              </a:ext>
            </a:extLst>
          </p:cNvPr>
          <p:cNvSpPr txBox="1">
            <a:spLocks noChangeArrowheads="1"/>
          </p:cNvSpPr>
          <p:nvPr/>
        </p:nvSpPr>
        <p:spPr bwMode="auto">
          <a:xfrm>
            <a:off x="6553200" y="5715000"/>
            <a:ext cx="1262063" cy="46196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8982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589833">
                                            <p:bg/>
                                          </p:spTgt>
                                        </p:tgtEl>
                                        <p:attrNameLst>
                                          <p:attrName>style.visibility</p:attrName>
                                        </p:attrNameLst>
                                      </p:cBhvr>
                                      <p:to>
                                        <p:strVal val="visible"/>
                                      </p:to>
                                    </p:set>
                                    <p:animEffect transition="in" filter="wipe(down)">
                                      <p:cBhvr>
                                        <p:cTn id="11" dur="580">
                                          <p:stCondLst>
                                            <p:cond delay="0"/>
                                          </p:stCondLst>
                                        </p:cTn>
                                        <p:tgtEl>
                                          <p:spTgt spid="589833">
                                            <p:bg/>
                                          </p:spTgt>
                                        </p:tgtEl>
                                      </p:cBhvr>
                                    </p:animEffect>
                                    <p:anim calcmode="lin" valueType="num">
                                      <p:cBhvr>
                                        <p:cTn id="12" dur="1822" tmFilter="0,0; 0.14,0.36; 0.43,0.73; 0.71,0.91; 1.0,1.0">
                                          <p:stCondLst>
                                            <p:cond delay="0"/>
                                          </p:stCondLst>
                                        </p:cTn>
                                        <p:tgtEl>
                                          <p:spTgt spid="589833">
                                            <p:bg/>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89833">
                                            <p:bg/>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89833">
                                            <p:bg/>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89833">
                                            <p:bg/>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89833">
                                            <p:bg/>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589833">
                                            <p:bg/>
                                          </p:spTgt>
                                        </p:tgtEl>
                                      </p:cBhvr>
                                      <p:to x="100000" y="60000"/>
                                    </p:animScale>
                                    <p:animScale>
                                      <p:cBhvr>
                                        <p:cTn id="18" dur="166" decel="50000">
                                          <p:stCondLst>
                                            <p:cond delay="676"/>
                                          </p:stCondLst>
                                        </p:cTn>
                                        <p:tgtEl>
                                          <p:spTgt spid="589833">
                                            <p:bg/>
                                          </p:spTgt>
                                        </p:tgtEl>
                                      </p:cBhvr>
                                      <p:to x="100000" y="100000"/>
                                    </p:animScale>
                                    <p:animScale>
                                      <p:cBhvr>
                                        <p:cTn id="19" dur="26">
                                          <p:stCondLst>
                                            <p:cond delay="1312"/>
                                          </p:stCondLst>
                                        </p:cTn>
                                        <p:tgtEl>
                                          <p:spTgt spid="589833">
                                            <p:bg/>
                                          </p:spTgt>
                                        </p:tgtEl>
                                      </p:cBhvr>
                                      <p:to x="100000" y="80000"/>
                                    </p:animScale>
                                    <p:animScale>
                                      <p:cBhvr>
                                        <p:cTn id="20" dur="166" decel="50000">
                                          <p:stCondLst>
                                            <p:cond delay="1338"/>
                                          </p:stCondLst>
                                        </p:cTn>
                                        <p:tgtEl>
                                          <p:spTgt spid="589833">
                                            <p:bg/>
                                          </p:spTgt>
                                        </p:tgtEl>
                                      </p:cBhvr>
                                      <p:to x="100000" y="100000"/>
                                    </p:animScale>
                                    <p:animScale>
                                      <p:cBhvr>
                                        <p:cTn id="21" dur="26">
                                          <p:stCondLst>
                                            <p:cond delay="1642"/>
                                          </p:stCondLst>
                                        </p:cTn>
                                        <p:tgtEl>
                                          <p:spTgt spid="589833">
                                            <p:bg/>
                                          </p:spTgt>
                                        </p:tgtEl>
                                      </p:cBhvr>
                                      <p:to x="100000" y="90000"/>
                                    </p:animScale>
                                    <p:animScale>
                                      <p:cBhvr>
                                        <p:cTn id="22" dur="166" decel="50000">
                                          <p:stCondLst>
                                            <p:cond delay="1668"/>
                                          </p:stCondLst>
                                        </p:cTn>
                                        <p:tgtEl>
                                          <p:spTgt spid="589833">
                                            <p:bg/>
                                          </p:spTgt>
                                        </p:tgtEl>
                                      </p:cBhvr>
                                      <p:to x="100000" y="100000"/>
                                    </p:animScale>
                                    <p:animScale>
                                      <p:cBhvr>
                                        <p:cTn id="23" dur="26">
                                          <p:stCondLst>
                                            <p:cond delay="1808"/>
                                          </p:stCondLst>
                                        </p:cTn>
                                        <p:tgtEl>
                                          <p:spTgt spid="589833">
                                            <p:bg/>
                                          </p:spTgt>
                                        </p:tgtEl>
                                      </p:cBhvr>
                                      <p:to x="100000" y="95000"/>
                                    </p:animScale>
                                    <p:animScale>
                                      <p:cBhvr>
                                        <p:cTn id="24" dur="166" decel="50000">
                                          <p:stCondLst>
                                            <p:cond delay="1834"/>
                                          </p:stCondLst>
                                        </p:cTn>
                                        <p:tgtEl>
                                          <p:spTgt spid="589833">
                                            <p:bg/>
                                          </p:spTgt>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589833">
                                            <p:txEl>
                                              <p:pRg st="0" end="0"/>
                                            </p:txEl>
                                          </p:spTgt>
                                        </p:tgtEl>
                                        <p:attrNameLst>
                                          <p:attrName>style.visibility</p:attrName>
                                        </p:attrNameLst>
                                      </p:cBhvr>
                                      <p:to>
                                        <p:strVal val="visible"/>
                                      </p:to>
                                    </p:set>
                                    <p:animEffect transition="in" filter="wipe(down)">
                                      <p:cBhvr>
                                        <p:cTn id="27" dur="580">
                                          <p:stCondLst>
                                            <p:cond delay="0"/>
                                          </p:stCondLst>
                                        </p:cTn>
                                        <p:tgtEl>
                                          <p:spTgt spid="589833">
                                            <p:txEl>
                                              <p:pRg st="0" end="0"/>
                                            </p:txEl>
                                          </p:spTgt>
                                        </p:tgtEl>
                                      </p:cBhvr>
                                    </p:animEffect>
                                    <p:anim calcmode="lin" valueType="num">
                                      <p:cBhvr>
                                        <p:cTn id="28" dur="1822" tmFilter="0,0; 0.14,0.36; 0.43,0.73; 0.71,0.91; 1.0,1.0">
                                          <p:stCondLst>
                                            <p:cond delay="0"/>
                                          </p:stCondLst>
                                        </p:cTn>
                                        <p:tgtEl>
                                          <p:spTgt spid="589833">
                                            <p:txEl>
                                              <p:pRg st="0" end="0"/>
                                            </p:txEl>
                                          </p:spTgt>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589833">
                                            <p:txEl>
                                              <p:pRg st="0" end="0"/>
                                            </p:txEl>
                                          </p:spTgt>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589833">
                                            <p:txEl>
                                              <p:pRg st="0" end="0"/>
                                            </p:txEl>
                                          </p:spTgt>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589833">
                                            <p:txEl>
                                              <p:pRg st="0" end="0"/>
                                            </p:txEl>
                                          </p:spTgt>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589833">
                                            <p:txEl>
                                              <p:pRg st="0" end="0"/>
                                            </p:txEl>
                                          </p:spTgt>
                                        </p:tgtEl>
                                        <p:attrNameLst>
                                          <p:attrName>ppt_y</p:attrName>
                                        </p:attrNameLst>
                                      </p:cBhvr>
                                      <p:tavLst>
                                        <p:tav tm="0" fmla="#ppt_y-sin(pi*$)/81">
                                          <p:val>
                                            <p:fltVal val="0"/>
                                          </p:val>
                                        </p:tav>
                                        <p:tav tm="100000">
                                          <p:val>
                                            <p:fltVal val="1"/>
                                          </p:val>
                                        </p:tav>
                                      </p:tavLst>
                                    </p:anim>
                                    <p:animScale>
                                      <p:cBhvr>
                                        <p:cTn id="33" dur="26">
                                          <p:stCondLst>
                                            <p:cond delay="650"/>
                                          </p:stCondLst>
                                        </p:cTn>
                                        <p:tgtEl>
                                          <p:spTgt spid="589833">
                                            <p:txEl>
                                              <p:pRg st="0" end="0"/>
                                            </p:txEl>
                                          </p:spTgt>
                                        </p:tgtEl>
                                      </p:cBhvr>
                                      <p:to x="100000" y="60000"/>
                                    </p:animScale>
                                    <p:animScale>
                                      <p:cBhvr>
                                        <p:cTn id="34" dur="166" decel="50000">
                                          <p:stCondLst>
                                            <p:cond delay="676"/>
                                          </p:stCondLst>
                                        </p:cTn>
                                        <p:tgtEl>
                                          <p:spTgt spid="589833">
                                            <p:txEl>
                                              <p:pRg st="0" end="0"/>
                                            </p:txEl>
                                          </p:spTgt>
                                        </p:tgtEl>
                                      </p:cBhvr>
                                      <p:to x="100000" y="100000"/>
                                    </p:animScale>
                                    <p:animScale>
                                      <p:cBhvr>
                                        <p:cTn id="35" dur="26">
                                          <p:stCondLst>
                                            <p:cond delay="1312"/>
                                          </p:stCondLst>
                                        </p:cTn>
                                        <p:tgtEl>
                                          <p:spTgt spid="589833">
                                            <p:txEl>
                                              <p:pRg st="0" end="0"/>
                                            </p:txEl>
                                          </p:spTgt>
                                        </p:tgtEl>
                                      </p:cBhvr>
                                      <p:to x="100000" y="80000"/>
                                    </p:animScale>
                                    <p:animScale>
                                      <p:cBhvr>
                                        <p:cTn id="36" dur="166" decel="50000">
                                          <p:stCondLst>
                                            <p:cond delay="1338"/>
                                          </p:stCondLst>
                                        </p:cTn>
                                        <p:tgtEl>
                                          <p:spTgt spid="589833">
                                            <p:txEl>
                                              <p:pRg st="0" end="0"/>
                                            </p:txEl>
                                          </p:spTgt>
                                        </p:tgtEl>
                                      </p:cBhvr>
                                      <p:to x="100000" y="100000"/>
                                    </p:animScale>
                                    <p:animScale>
                                      <p:cBhvr>
                                        <p:cTn id="37" dur="26">
                                          <p:stCondLst>
                                            <p:cond delay="1642"/>
                                          </p:stCondLst>
                                        </p:cTn>
                                        <p:tgtEl>
                                          <p:spTgt spid="589833">
                                            <p:txEl>
                                              <p:pRg st="0" end="0"/>
                                            </p:txEl>
                                          </p:spTgt>
                                        </p:tgtEl>
                                      </p:cBhvr>
                                      <p:to x="100000" y="90000"/>
                                    </p:animScale>
                                    <p:animScale>
                                      <p:cBhvr>
                                        <p:cTn id="38" dur="166" decel="50000">
                                          <p:stCondLst>
                                            <p:cond delay="1668"/>
                                          </p:stCondLst>
                                        </p:cTn>
                                        <p:tgtEl>
                                          <p:spTgt spid="589833">
                                            <p:txEl>
                                              <p:pRg st="0" end="0"/>
                                            </p:txEl>
                                          </p:spTgt>
                                        </p:tgtEl>
                                      </p:cBhvr>
                                      <p:to x="100000" y="100000"/>
                                    </p:animScale>
                                    <p:animScale>
                                      <p:cBhvr>
                                        <p:cTn id="39" dur="26">
                                          <p:stCondLst>
                                            <p:cond delay="1808"/>
                                          </p:stCondLst>
                                        </p:cTn>
                                        <p:tgtEl>
                                          <p:spTgt spid="589833">
                                            <p:txEl>
                                              <p:pRg st="0" end="0"/>
                                            </p:txEl>
                                          </p:spTgt>
                                        </p:tgtEl>
                                      </p:cBhvr>
                                      <p:to x="100000" y="95000"/>
                                    </p:animScale>
                                    <p:animScale>
                                      <p:cBhvr>
                                        <p:cTn id="40" dur="166" decel="50000">
                                          <p:stCondLst>
                                            <p:cond delay="1834"/>
                                          </p:stCondLst>
                                        </p:cTn>
                                        <p:tgtEl>
                                          <p:spTgt spid="589833">
                                            <p:txEl>
                                              <p:pRg st="0" end="0"/>
                                            </p:txEl>
                                          </p:spTgt>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589833">
                                            <p:txEl>
                                              <p:pRg st="2" end="2"/>
                                            </p:txEl>
                                          </p:spTgt>
                                        </p:tgtEl>
                                        <p:attrNameLst>
                                          <p:attrName>style.visibility</p:attrName>
                                        </p:attrNameLst>
                                      </p:cBhvr>
                                      <p:to>
                                        <p:strVal val="visible"/>
                                      </p:to>
                                    </p:set>
                                    <p:animEffect transition="in" filter="wipe(down)">
                                      <p:cBhvr>
                                        <p:cTn id="43" dur="580">
                                          <p:stCondLst>
                                            <p:cond delay="0"/>
                                          </p:stCondLst>
                                        </p:cTn>
                                        <p:tgtEl>
                                          <p:spTgt spid="589833">
                                            <p:txEl>
                                              <p:pRg st="2" end="2"/>
                                            </p:txEl>
                                          </p:spTgt>
                                        </p:tgtEl>
                                      </p:cBhvr>
                                    </p:animEffect>
                                    <p:anim calcmode="lin" valueType="num">
                                      <p:cBhvr>
                                        <p:cTn id="44" dur="1822" tmFilter="0,0; 0.14,0.36; 0.43,0.73; 0.71,0.91; 1.0,1.0">
                                          <p:stCondLst>
                                            <p:cond delay="0"/>
                                          </p:stCondLst>
                                        </p:cTn>
                                        <p:tgtEl>
                                          <p:spTgt spid="58983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8983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8983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8983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8983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589833">
                                            <p:txEl>
                                              <p:pRg st="2" end="2"/>
                                            </p:txEl>
                                          </p:spTgt>
                                        </p:tgtEl>
                                      </p:cBhvr>
                                      <p:to x="100000" y="60000"/>
                                    </p:animScale>
                                    <p:animScale>
                                      <p:cBhvr>
                                        <p:cTn id="50" dur="166" decel="50000">
                                          <p:stCondLst>
                                            <p:cond delay="676"/>
                                          </p:stCondLst>
                                        </p:cTn>
                                        <p:tgtEl>
                                          <p:spTgt spid="589833">
                                            <p:txEl>
                                              <p:pRg st="2" end="2"/>
                                            </p:txEl>
                                          </p:spTgt>
                                        </p:tgtEl>
                                      </p:cBhvr>
                                      <p:to x="100000" y="100000"/>
                                    </p:animScale>
                                    <p:animScale>
                                      <p:cBhvr>
                                        <p:cTn id="51" dur="26">
                                          <p:stCondLst>
                                            <p:cond delay="1312"/>
                                          </p:stCondLst>
                                        </p:cTn>
                                        <p:tgtEl>
                                          <p:spTgt spid="589833">
                                            <p:txEl>
                                              <p:pRg st="2" end="2"/>
                                            </p:txEl>
                                          </p:spTgt>
                                        </p:tgtEl>
                                      </p:cBhvr>
                                      <p:to x="100000" y="80000"/>
                                    </p:animScale>
                                    <p:animScale>
                                      <p:cBhvr>
                                        <p:cTn id="52" dur="166" decel="50000">
                                          <p:stCondLst>
                                            <p:cond delay="1338"/>
                                          </p:stCondLst>
                                        </p:cTn>
                                        <p:tgtEl>
                                          <p:spTgt spid="589833">
                                            <p:txEl>
                                              <p:pRg st="2" end="2"/>
                                            </p:txEl>
                                          </p:spTgt>
                                        </p:tgtEl>
                                      </p:cBhvr>
                                      <p:to x="100000" y="100000"/>
                                    </p:animScale>
                                    <p:animScale>
                                      <p:cBhvr>
                                        <p:cTn id="53" dur="26">
                                          <p:stCondLst>
                                            <p:cond delay="1642"/>
                                          </p:stCondLst>
                                        </p:cTn>
                                        <p:tgtEl>
                                          <p:spTgt spid="589833">
                                            <p:txEl>
                                              <p:pRg st="2" end="2"/>
                                            </p:txEl>
                                          </p:spTgt>
                                        </p:tgtEl>
                                      </p:cBhvr>
                                      <p:to x="100000" y="90000"/>
                                    </p:animScale>
                                    <p:animScale>
                                      <p:cBhvr>
                                        <p:cTn id="54" dur="166" decel="50000">
                                          <p:stCondLst>
                                            <p:cond delay="1668"/>
                                          </p:stCondLst>
                                        </p:cTn>
                                        <p:tgtEl>
                                          <p:spTgt spid="589833">
                                            <p:txEl>
                                              <p:pRg st="2" end="2"/>
                                            </p:txEl>
                                          </p:spTgt>
                                        </p:tgtEl>
                                      </p:cBhvr>
                                      <p:to x="100000" y="100000"/>
                                    </p:animScale>
                                    <p:animScale>
                                      <p:cBhvr>
                                        <p:cTn id="55" dur="26">
                                          <p:stCondLst>
                                            <p:cond delay="1808"/>
                                          </p:stCondLst>
                                        </p:cTn>
                                        <p:tgtEl>
                                          <p:spTgt spid="589833">
                                            <p:txEl>
                                              <p:pRg st="2" end="2"/>
                                            </p:txEl>
                                          </p:spTgt>
                                        </p:tgtEl>
                                      </p:cBhvr>
                                      <p:to x="100000" y="95000"/>
                                    </p:animScale>
                                    <p:animScale>
                                      <p:cBhvr>
                                        <p:cTn id="56" dur="166" decel="50000">
                                          <p:stCondLst>
                                            <p:cond delay="1834"/>
                                          </p:stCondLst>
                                        </p:cTn>
                                        <p:tgtEl>
                                          <p:spTgt spid="589833">
                                            <p:txEl>
                                              <p:pRg st="2" end="2"/>
                                            </p:txEl>
                                          </p:spTgt>
                                        </p:tgtEl>
                                      </p:cBhvr>
                                      <p:to x="100000" y="100000"/>
                                    </p:animScale>
                                  </p:childTnLst>
                                </p:cTn>
                              </p:par>
                            </p:childTnLst>
                          </p:cTn>
                        </p:par>
                      </p:childTnLst>
                    </p:cTn>
                  </p:par>
                  <p:par>
                    <p:cTn id="57" fill="hold" nodeType="clickPar">
                      <p:stCondLst>
                        <p:cond delay="indefinite"/>
                      </p:stCondLst>
                      <p:childTnLst>
                        <p:par>
                          <p:cTn id="58" fill="hold" nodeType="withGroup">
                            <p:stCondLst>
                              <p:cond delay="0"/>
                            </p:stCondLst>
                            <p:childTnLst>
                              <p:par>
                                <p:cTn id="59" presetID="8" presetClass="entr" presetSubtype="16" fill="hold" nodeType="clickEffect">
                                  <p:stCondLst>
                                    <p:cond delay="0"/>
                                  </p:stCondLst>
                                  <p:childTnLst>
                                    <p:set>
                                      <p:cBhvr>
                                        <p:cTn id="60" dur="1" fill="hold">
                                          <p:stCondLst>
                                            <p:cond delay="0"/>
                                          </p:stCondLst>
                                        </p:cTn>
                                        <p:tgtEl>
                                          <p:spTgt spid="589833">
                                            <p:txEl>
                                              <p:pRg st="2" end="2"/>
                                            </p:txEl>
                                          </p:spTgt>
                                        </p:tgtEl>
                                        <p:attrNameLst>
                                          <p:attrName>style.visibility</p:attrName>
                                        </p:attrNameLst>
                                      </p:cBhvr>
                                      <p:to>
                                        <p:strVal val="visible"/>
                                      </p:to>
                                    </p:set>
                                    <p:animEffect transition="in" filter="diamond(in)">
                                      <p:cBhvr>
                                        <p:cTn id="61" dur="2000"/>
                                        <p:tgtEl>
                                          <p:spTgt spid="589833">
                                            <p:txEl>
                                              <p:pRg st="2" end="2"/>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8" presetClass="entr" presetSubtype="16" fill="hold" nodeType="clickEffect">
                                  <p:stCondLst>
                                    <p:cond delay="0"/>
                                  </p:stCondLst>
                                  <p:childTnLst>
                                    <p:set>
                                      <p:cBhvr>
                                        <p:cTn id="65" dur="1" fill="hold">
                                          <p:stCondLst>
                                            <p:cond delay="0"/>
                                          </p:stCondLst>
                                        </p:cTn>
                                        <p:tgtEl>
                                          <p:spTgt spid="589834">
                                            <p:txEl>
                                              <p:pRg st="0" end="0"/>
                                            </p:txEl>
                                          </p:spTgt>
                                        </p:tgtEl>
                                        <p:attrNameLst>
                                          <p:attrName>style.visibility</p:attrName>
                                        </p:attrNameLst>
                                      </p:cBhvr>
                                      <p:to>
                                        <p:strVal val="visible"/>
                                      </p:to>
                                    </p:set>
                                    <p:animEffect transition="in" filter="diamond(in)">
                                      <p:cBhvr>
                                        <p:cTn id="66" dur="2000"/>
                                        <p:tgtEl>
                                          <p:spTgt spid="589834">
                                            <p:txEl>
                                              <p:pRg st="0" end="0"/>
                                            </p:txEl>
                                          </p:spTgt>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45" presetClass="entr" presetSubtype="0" fill="hold" nodeType="clickEffect">
                                  <p:stCondLst>
                                    <p:cond delay="0"/>
                                  </p:stCondLst>
                                  <p:childTnLst>
                                    <p:set>
                                      <p:cBhvr>
                                        <p:cTn id="70" dur="1" fill="hold">
                                          <p:stCondLst>
                                            <p:cond delay="0"/>
                                          </p:stCondLst>
                                        </p:cTn>
                                        <p:tgtEl>
                                          <p:spTgt spid="2">
                                            <p:txEl>
                                              <p:pRg st="0" end="0"/>
                                            </p:txEl>
                                          </p:spTgt>
                                        </p:tgtEl>
                                        <p:attrNameLst>
                                          <p:attrName>style.visibility</p:attrName>
                                        </p:attrNameLst>
                                      </p:cBhvr>
                                      <p:to>
                                        <p:strVal val="visible"/>
                                      </p:to>
                                    </p:set>
                                    <p:animEffect transition="in" filter="fade">
                                      <p:cBhvr>
                                        <p:cTn id="71" dur="2000"/>
                                        <p:tgtEl>
                                          <p:spTgt spid="2">
                                            <p:txEl>
                                              <p:pRg st="0" end="0"/>
                                            </p:txEl>
                                          </p:spTgt>
                                        </p:tgtEl>
                                      </p:cBhvr>
                                    </p:animEffect>
                                    <p:anim calcmode="lin" valueType="num">
                                      <p:cBhvr>
                                        <p:cTn id="72" dur="2000" fill="hold"/>
                                        <p:tgtEl>
                                          <p:spTgt spid="2">
                                            <p:txEl>
                                              <p:pRg st="0" end="0"/>
                                            </p:txEl>
                                          </p:spTgt>
                                        </p:tgtEl>
                                        <p:attrNameLst>
                                          <p:attrName>ppt_w</p:attrName>
                                        </p:attrNameLst>
                                      </p:cBhvr>
                                      <p:tavLst>
                                        <p:tav tm="0" fmla="#ppt_w*sin(2.5*pi*$)">
                                          <p:val>
                                            <p:fltVal val="0"/>
                                          </p:val>
                                        </p:tav>
                                        <p:tav tm="100000">
                                          <p:val>
                                            <p:fltVal val="1"/>
                                          </p:val>
                                        </p:tav>
                                      </p:tavLst>
                                    </p:anim>
                                    <p:anim calcmode="lin" valueType="num">
                                      <p:cBhvr>
                                        <p:cTn id="73" dur="2000" fill="hold"/>
                                        <p:tgtEl>
                                          <p:spTgt spid="2">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74" fill="hold" nodeType="clickPar">
                      <p:stCondLst>
                        <p:cond delay="indefinite"/>
                      </p:stCondLst>
                      <p:childTnLst>
                        <p:par>
                          <p:cTn id="75" fill="hold" nodeType="withGroup">
                            <p:stCondLst>
                              <p:cond delay="0"/>
                            </p:stCondLst>
                            <p:childTnLst>
                              <p:par>
                                <p:cTn id="76" presetID="5" presetClass="entr" presetSubtype="10" fill="hold" nodeType="clickEffect">
                                  <p:stCondLst>
                                    <p:cond delay="0"/>
                                  </p:stCondLst>
                                  <p:childTnLst>
                                    <p:set>
                                      <p:cBhvr>
                                        <p:cTn id="77" dur="1" fill="hold">
                                          <p:stCondLst>
                                            <p:cond delay="0"/>
                                          </p:stCondLst>
                                        </p:cTn>
                                        <p:tgtEl>
                                          <p:spTgt spid="589834">
                                            <p:txEl>
                                              <p:pRg st="0" end="0"/>
                                            </p:txEl>
                                          </p:spTgt>
                                        </p:tgtEl>
                                        <p:attrNameLst>
                                          <p:attrName>style.visibility</p:attrName>
                                        </p:attrNameLst>
                                      </p:cBhvr>
                                      <p:to>
                                        <p:strVal val="visible"/>
                                      </p:to>
                                    </p:set>
                                    <p:animEffect transition="in" filter="checkerboard(across)">
                                      <p:cBhvr>
                                        <p:cTn id="78" dur="500"/>
                                        <p:tgtEl>
                                          <p:spTgt spid="589834">
                                            <p:txEl>
                                              <p:pRg st="0" end="0"/>
                                            </p:txEl>
                                          </p:spTgt>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5" presetClass="entr" presetSubtype="10" fill="hold" nodeType="clickEffect">
                                  <p:stCondLst>
                                    <p:cond delay="0"/>
                                  </p:stCondLst>
                                  <p:childTnLst>
                                    <p:set>
                                      <p:cBhvr>
                                        <p:cTn id="82" dur="1" fill="hold">
                                          <p:stCondLst>
                                            <p:cond delay="0"/>
                                          </p:stCondLst>
                                        </p:cTn>
                                        <p:tgtEl>
                                          <p:spTgt spid="589834">
                                            <p:txEl>
                                              <p:pRg st="1" end="1"/>
                                            </p:txEl>
                                          </p:spTgt>
                                        </p:tgtEl>
                                        <p:attrNameLst>
                                          <p:attrName>style.visibility</p:attrName>
                                        </p:attrNameLst>
                                      </p:cBhvr>
                                      <p:to>
                                        <p:strVal val="visible"/>
                                      </p:to>
                                    </p:set>
                                    <p:animEffect transition="in" filter="checkerboard(across)">
                                      <p:cBhvr>
                                        <p:cTn id="83" dur="500"/>
                                        <p:tgtEl>
                                          <p:spTgt spid="589834">
                                            <p:txEl>
                                              <p:pRg st="1" end="1"/>
                                            </p:txEl>
                                          </p:spTgt>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8" presetClass="entr" presetSubtype="16" fill="hold" nodeType="clickEffect">
                                  <p:stCondLst>
                                    <p:cond delay="0"/>
                                  </p:stCondLst>
                                  <p:childTnLst>
                                    <p:set>
                                      <p:cBhvr>
                                        <p:cTn id="87" dur="1" fill="hold">
                                          <p:stCondLst>
                                            <p:cond delay="0"/>
                                          </p:stCondLst>
                                        </p:cTn>
                                        <p:tgtEl>
                                          <p:spTgt spid="589834">
                                            <p:txEl>
                                              <p:pRg st="1" end="1"/>
                                            </p:txEl>
                                          </p:spTgt>
                                        </p:tgtEl>
                                        <p:attrNameLst>
                                          <p:attrName>style.visibility</p:attrName>
                                        </p:attrNameLst>
                                      </p:cBhvr>
                                      <p:to>
                                        <p:strVal val="visible"/>
                                      </p:to>
                                    </p:set>
                                    <p:animEffect transition="in" filter="diamond(in)">
                                      <p:cBhvr>
                                        <p:cTn id="88" dur="2000"/>
                                        <p:tgtEl>
                                          <p:spTgt spid="5898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6" grpId="0"/>
      <p:bldP spid="589833" grpId="0" build="allAtOnce" animBg="1"/>
      <p:bldP spid="589834" grpId="0" build="allAtOnce"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a:extLst>
              <a:ext uri="{FF2B5EF4-FFF2-40B4-BE49-F238E27FC236}">
                <a16:creationId xmlns:a16="http://schemas.microsoft.com/office/drawing/2014/main" id="{DFE00FBF-4879-7409-9515-B49CABB8CEC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194B802F-2CB3-47BA-8DC9-61F530C2CB64}" type="slidenum">
              <a:rPr lang="es-ES" altLang="en-US" sz="1000" b="0">
                <a:latin typeface="Arial" panose="020B0604020202020204" pitchFamily="34" charset="0"/>
              </a:rPr>
              <a:pPr lvl="1" algn="r"/>
              <a:t>110</a:t>
            </a:fld>
            <a:endParaRPr lang="es-ES" altLang="en-US" sz="1000" b="0">
              <a:latin typeface="Arial" panose="020B0604020202020204" pitchFamily="34" charset="0"/>
            </a:endParaRPr>
          </a:p>
        </p:txBody>
      </p:sp>
      <p:sp>
        <p:nvSpPr>
          <p:cNvPr id="105475" name="Rectangle 2">
            <a:extLst>
              <a:ext uri="{FF2B5EF4-FFF2-40B4-BE49-F238E27FC236}">
                <a16:creationId xmlns:a16="http://schemas.microsoft.com/office/drawing/2014/main" id="{CEAB32EC-FBA2-456D-7D9E-35C944BB898E}"/>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Light </a:t>
            </a:r>
            <a:r>
              <a:rPr lang="en-US" altLang="en-US" dirty="0">
                <a:solidFill>
                  <a:srgbClr val="FF3399"/>
                </a:solidFill>
                <a:ea typeface="ＭＳ Ｐゴシック" panose="020B0600070205080204" pitchFamily="34" charset="-128"/>
              </a:rPr>
              <a:t>object</a:t>
            </a:r>
            <a:br>
              <a:rPr lang="en-US" altLang="en-US" dirty="0">
                <a:solidFill>
                  <a:srgbClr val="FF3399"/>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geometric object)</a:t>
            </a:r>
            <a:endParaRPr lang="en-US" altLang="en-US" dirty="0">
              <a:solidFill>
                <a:srgbClr val="FF3399"/>
              </a:solidFill>
              <a:ea typeface="ＭＳ Ｐゴシック" panose="020B0600070205080204" pitchFamily="34" charset="-128"/>
            </a:endParaRPr>
          </a:p>
        </p:txBody>
      </p:sp>
      <p:sp>
        <p:nvSpPr>
          <p:cNvPr id="105476" name="Rectangle 3">
            <a:extLst>
              <a:ext uri="{FF2B5EF4-FFF2-40B4-BE49-F238E27FC236}">
                <a16:creationId xmlns:a16="http://schemas.microsoft.com/office/drawing/2014/main" id="{DA333122-1F9E-C4E7-9621-7EBAFCD4B661}"/>
              </a:ext>
            </a:extLst>
          </p:cNvPr>
          <p:cNvSpPr>
            <a:spLocks noGrp="1" noChangeArrowheads="1"/>
          </p:cNvSpPr>
          <p:nvPr>
            <p:ph type="body" idx="4294967295"/>
          </p:nvPr>
        </p:nvSpPr>
        <p:spPr>
          <a:xfrm>
            <a:off x="381000" y="1600200"/>
            <a:ext cx="8305800" cy="4724400"/>
          </a:xfrm>
        </p:spPr>
        <p:txBody>
          <a:bodyPr/>
          <a:lstStyle/>
          <a:p>
            <a:pPr>
              <a:lnSpc>
                <a:spcPct val="90000"/>
              </a:lnSpc>
              <a:buFontTx/>
              <a:buNone/>
            </a:pPr>
            <a:r>
              <a:rPr lang="en-US" altLang="en-US" sz="2700" b="1">
                <a:latin typeface="Courier New" panose="02070309020205020404" pitchFamily="49" charset="0"/>
                <a:ea typeface="ＭＳ Ｐゴシック" panose="020B0600070205080204" pitchFamily="34" charset="-128"/>
              </a:rPr>
              <a:t>class </a:t>
            </a:r>
            <a:r>
              <a:rPr lang="en-US" altLang="en-US" sz="2700" b="1">
                <a:solidFill>
                  <a:srgbClr val="FF3399"/>
                </a:solidFill>
                <a:latin typeface="Courier New" panose="02070309020205020404" pitchFamily="49" charset="0"/>
                <a:ea typeface="ＭＳ Ｐゴシック" panose="020B0600070205080204" pitchFamily="34" charset="-128"/>
              </a:rPr>
              <a:t>light</a:t>
            </a:r>
            <a:r>
              <a:rPr lang="en-US" altLang="en-US" sz="2700" b="1">
                <a:latin typeface="Courier New" panose="02070309020205020404" pitchFamily="49" charset="0"/>
                <a:ea typeface="ＭＳ Ｐゴシック" panose="020B0600070205080204" pitchFamily="34" charset="-128"/>
              </a:rPr>
              <a:t> {    </a:t>
            </a:r>
            <a:r>
              <a:rPr lang="en-US" altLang="en-US" sz="2700" b="1">
                <a:solidFill>
                  <a:schemeClr val="folHlink"/>
                </a:solidFill>
                <a:latin typeface="Courier New" panose="02070309020205020404" pitchFamily="49" charset="0"/>
                <a:ea typeface="ＭＳ Ｐゴシック" panose="020B0600070205080204" pitchFamily="34" charset="-128"/>
              </a:rPr>
              <a:t>// match Phong model</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a:t>
            </a:r>
            <a:r>
              <a:rPr lang="en-US" altLang="en-US" sz="2700" b="1">
                <a:solidFill>
                  <a:srgbClr val="FF0000"/>
                </a:solidFill>
                <a:latin typeface="Courier New" panose="02070309020205020404" pitchFamily="49" charset="0"/>
                <a:ea typeface="ＭＳ Ｐゴシック" panose="020B0600070205080204" pitchFamily="34" charset="-128"/>
              </a:rPr>
              <a:t>private</a:t>
            </a:r>
            <a:r>
              <a:rPr lang="en-US" altLang="en-US" sz="2700" b="1">
                <a:solidFill>
                  <a:schemeClr val="accent1"/>
                </a:solidFill>
                <a:latin typeface="Courier New" panose="02070309020205020404" pitchFamily="49" charset="0"/>
                <a:ea typeface="ＭＳ Ｐゴシック" panose="020B0600070205080204" pitchFamily="34" charset="-128"/>
              </a:rPr>
              <a:t>:</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boolean type; </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boolean near;</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float position[3];</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float orientation[3];</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float specular[3];</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float diffuse[3];</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   float ambient[3];</a:t>
            </a:r>
          </a:p>
          <a:p>
            <a:pPr>
              <a:lnSpc>
                <a:spcPct val="90000"/>
              </a:lnSpc>
              <a:buFontTx/>
              <a:buNone/>
            </a:pPr>
            <a:r>
              <a:rPr lang="en-US" altLang="en-US" sz="2700" b="1">
                <a:latin typeface="Courier New" panose="02070309020205020404" pitchFamily="49" charset="0"/>
                <a:ea typeface="ＭＳ Ｐゴシック" panose="020B0600070205080204" pitchFamily="34" charset="-128"/>
              </a:rPr>
              <a:t>}</a:t>
            </a:r>
          </a:p>
        </p:txBody>
      </p:sp>
      <p:sp>
        <p:nvSpPr>
          <p:cNvPr id="2" name="Callout: Quad Arrow 1">
            <a:extLst>
              <a:ext uri="{FF2B5EF4-FFF2-40B4-BE49-F238E27FC236}">
                <a16:creationId xmlns:a16="http://schemas.microsoft.com/office/drawing/2014/main" id="{D1CC9096-C741-E418-FF9C-B0E49DC09728}"/>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a:extLst>
              <a:ext uri="{FF2B5EF4-FFF2-40B4-BE49-F238E27FC236}">
                <a16:creationId xmlns:a16="http://schemas.microsoft.com/office/drawing/2014/main" id="{CD474EDD-8FAB-0936-9050-5C0A5E467DD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A0FD9E7-79D3-49BD-A393-23F451FA6BE4}" type="slidenum">
              <a:rPr lang="es-ES" altLang="en-US" sz="1000" b="0">
                <a:latin typeface="Arial" panose="020B0604020202020204" pitchFamily="34" charset="0"/>
              </a:rPr>
              <a:pPr lvl="1" algn="r"/>
              <a:t>111</a:t>
            </a:fld>
            <a:endParaRPr lang="es-ES" altLang="en-US" sz="1000" b="0">
              <a:latin typeface="Arial" panose="020B0604020202020204" pitchFamily="34" charset="0"/>
            </a:endParaRPr>
          </a:p>
        </p:txBody>
      </p:sp>
      <p:sp>
        <p:nvSpPr>
          <p:cNvPr id="576516" name="Rectangle 2">
            <a:extLst>
              <a:ext uri="{FF2B5EF4-FFF2-40B4-BE49-F238E27FC236}">
                <a16:creationId xmlns:a16="http://schemas.microsoft.com/office/drawing/2014/main" id="{D267C66E-3C9E-0B4D-020E-C5A4DAC8BAB5}"/>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Scene Descriptions</a:t>
            </a:r>
          </a:p>
        </p:txBody>
      </p:sp>
      <p:sp>
        <p:nvSpPr>
          <p:cNvPr id="576517" name="Rectangle 3">
            <a:extLst>
              <a:ext uri="{FF2B5EF4-FFF2-40B4-BE49-F238E27FC236}">
                <a16:creationId xmlns:a16="http://schemas.microsoft.com/office/drawing/2014/main" id="{99E8ACB2-B219-8C70-9EB1-8B685E7E39EC}"/>
              </a:ext>
            </a:extLst>
          </p:cNvPr>
          <p:cNvSpPr>
            <a:spLocks noGrp="1" noChangeArrowheads="1"/>
          </p:cNvSpPr>
          <p:nvPr>
            <p:ph type="body" idx="4294967295"/>
          </p:nvPr>
        </p:nvSpPr>
        <p:spPr>
          <a:xfrm>
            <a:off x="-228600" y="1593850"/>
            <a:ext cx="9867900" cy="4724400"/>
          </a:xfrm>
        </p:spPr>
        <p:txBody>
          <a:bodyPr/>
          <a:lstStyle/>
          <a:p>
            <a:r>
              <a:rPr lang="en-US" altLang="en-US">
                <a:ea typeface="ＭＳ Ｐゴシック" panose="020B0600070205080204" pitchFamily="34" charset="-128"/>
              </a:rPr>
              <a:t>If we recall </a:t>
            </a:r>
            <a:r>
              <a:rPr lang="en-US" altLang="en-US" b="1">
                <a:solidFill>
                  <a:srgbClr val="FF9900"/>
                </a:solidFill>
                <a:ea typeface="ＭＳ Ｐゴシック" panose="020B0600070205080204" pitchFamily="34" charset="-128"/>
              </a:rPr>
              <a:t>Figure Model</a:t>
            </a:r>
            <a:r>
              <a:rPr lang="en-US" altLang="en-US">
                <a:ea typeface="ＭＳ Ｐゴシック" panose="020B0600070205080204" pitchFamily="34" charset="-128"/>
              </a:rPr>
              <a:t>, we saw that </a:t>
            </a:r>
          </a:p>
          <a:p>
            <a:pPr lvl="1"/>
            <a:r>
              <a:rPr lang="en-US" altLang="en-US">
                <a:ea typeface="ＭＳ Ｐゴシック" panose="020B0600070205080204" pitchFamily="34" charset="-128"/>
              </a:rPr>
              <a:t>We could </a:t>
            </a:r>
            <a:r>
              <a:rPr lang="en-US" altLang="en-US" sz="2000" b="1">
                <a:solidFill>
                  <a:srgbClr val="FF9900"/>
                </a:solidFill>
                <a:ea typeface="ＭＳ Ｐゴシック" panose="020B0600070205080204" pitchFamily="34" charset="-128"/>
              </a:rPr>
              <a:t>describe model</a:t>
            </a:r>
            <a:r>
              <a:rPr lang="en-US" altLang="en-US">
                <a:ea typeface="ＭＳ Ｐゴシック" panose="020B0600070205080204" pitchFamily="34" charset="-128"/>
              </a:rPr>
              <a:t> either by </a:t>
            </a:r>
            <a:r>
              <a:rPr lang="en-US" altLang="en-US">
                <a:solidFill>
                  <a:schemeClr val="accent1"/>
                </a:solidFill>
                <a:ea typeface="ＭＳ Ｐゴシック" panose="020B0600070205080204" pitchFamily="34" charset="-128"/>
              </a:rPr>
              <a:t>Tree</a:t>
            </a:r>
            <a:r>
              <a:rPr lang="en-US" altLang="en-US">
                <a:ea typeface="ＭＳ Ｐゴシック" panose="020B0600070205080204" pitchFamily="34" charset="-128"/>
              </a:rPr>
              <a:t> or by equivalent code</a:t>
            </a:r>
          </a:p>
          <a:p>
            <a:pPr lvl="1"/>
            <a:r>
              <a:rPr lang="en-US" altLang="en-US">
                <a:ea typeface="ＭＳ Ｐゴシック" panose="020B0600070205080204" pitchFamily="34" charset="-128"/>
              </a:rPr>
              <a:t>We could write a </a:t>
            </a:r>
            <a:r>
              <a:rPr lang="en-US" altLang="en-US">
                <a:solidFill>
                  <a:schemeClr val="accent1"/>
                </a:solidFill>
                <a:ea typeface="ＭＳ Ｐゴシック" panose="020B0600070205080204" pitchFamily="34" charset="-128"/>
              </a:rPr>
              <a:t>generic </a:t>
            </a:r>
            <a:r>
              <a:rPr lang="en-US" altLang="en-US" b="1">
                <a:solidFill>
                  <a:srgbClr val="7030A0"/>
                </a:solidFill>
                <a:ea typeface="ＭＳ Ｐゴシック" panose="020B0600070205080204" pitchFamily="34" charset="-128"/>
              </a:rPr>
              <a:t>Traversal</a:t>
            </a:r>
            <a:r>
              <a:rPr lang="en-US" altLang="en-US">
                <a:solidFill>
                  <a:schemeClr val="accent1"/>
                </a:solidFill>
                <a:ea typeface="ＭＳ Ｐゴシック" panose="020B0600070205080204" pitchFamily="34" charset="-128"/>
              </a:rPr>
              <a:t> to </a:t>
            </a:r>
            <a:r>
              <a:rPr lang="en-US" altLang="en-US" b="1">
                <a:solidFill>
                  <a:schemeClr val="accent2"/>
                </a:solidFill>
                <a:ea typeface="ＭＳ Ｐゴシック" panose="020B0600070205080204" pitchFamily="34" charset="-128"/>
              </a:rPr>
              <a:t>display</a:t>
            </a:r>
          </a:p>
          <a:p>
            <a:pPr lvl="1">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If we can represent all the elements of a </a:t>
            </a:r>
            <a:r>
              <a:rPr lang="en-US" altLang="en-US">
                <a:solidFill>
                  <a:srgbClr val="FF0000"/>
                </a:solidFill>
                <a:ea typeface="ＭＳ Ｐゴシック" panose="020B0600070205080204" pitchFamily="34" charset="-128"/>
              </a:rPr>
              <a:t>scene </a:t>
            </a:r>
            <a:r>
              <a:rPr lang="en-US" altLang="en-US">
                <a:ea typeface="ＭＳ Ｐゴシック" panose="020B0600070205080204" pitchFamily="34" charset="-128"/>
              </a:rPr>
              <a:t>(</a:t>
            </a:r>
            <a:r>
              <a:rPr lang="en-US" altLang="en-US" b="1">
                <a:solidFill>
                  <a:srgbClr val="FF9900"/>
                </a:solidFill>
                <a:ea typeface="ＭＳ Ｐゴシック" panose="020B0600070205080204" pitchFamily="34" charset="-128"/>
              </a:rPr>
              <a:t>cameras, lights, materials, geometry</a:t>
            </a:r>
            <a:r>
              <a:rPr lang="en-US" altLang="en-US">
                <a:ea typeface="ＭＳ Ｐゴシック" panose="020B0600070205080204" pitchFamily="34" charset="-128"/>
              </a:rPr>
              <a:t>) as </a:t>
            </a:r>
            <a:r>
              <a:rPr lang="en-US" altLang="en-US" b="1">
                <a:solidFill>
                  <a:srgbClr val="FF0000"/>
                </a:solidFill>
                <a:ea typeface="ＭＳ Ｐゴシック" panose="020B0600070205080204" pitchFamily="34" charset="-128"/>
              </a:rPr>
              <a:t>C++ </a:t>
            </a:r>
            <a:r>
              <a:rPr lang="en-US" altLang="en-US" b="1">
                <a:solidFill>
                  <a:srgbClr val="FF3399"/>
                </a:solidFill>
                <a:ea typeface="ＭＳ Ｐゴシック" panose="020B0600070205080204" pitchFamily="34" charset="-128"/>
              </a:rPr>
              <a:t>objects</a:t>
            </a:r>
            <a:r>
              <a:rPr lang="en-US" altLang="en-US">
                <a:ea typeface="ＭＳ Ｐゴシック" panose="020B0600070205080204" pitchFamily="34" charset="-128"/>
              </a:rPr>
              <a:t>, we should be able to show them in a </a:t>
            </a:r>
            <a:r>
              <a:rPr lang="en-US" altLang="en-US">
                <a:solidFill>
                  <a:schemeClr val="accent1"/>
                </a:solidFill>
                <a:ea typeface="ＭＳ Ｐゴシック" panose="020B0600070205080204" pitchFamily="34" charset="-128"/>
              </a:rPr>
              <a:t>Tree</a:t>
            </a:r>
          </a:p>
          <a:p>
            <a:pPr lvl="1"/>
            <a:r>
              <a:rPr lang="en-US" altLang="en-US" b="1">
                <a:solidFill>
                  <a:schemeClr val="accent2"/>
                </a:solidFill>
                <a:ea typeface="ＭＳ Ｐゴシック" panose="020B0600070205080204" pitchFamily="34" charset="-128"/>
              </a:rPr>
              <a:t>Render scene</a:t>
            </a:r>
            <a:r>
              <a:rPr lang="en-US" altLang="en-US" b="1">
                <a:solidFill>
                  <a:srgbClr val="FF0000"/>
                </a:solidFill>
                <a:ea typeface="ＭＳ Ｐゴシック" panose="020B0600070205080204" pitchFamily="34" charset="-128"/>
              </a:rPr>
              <a:t> by </a:t>
            </a:r>
            <a:r>
              <a:rPr lang="en-US" altLang="en-US" b="1">
                <a:solidFill>
                  <a:srgbClr val="7030A0"/>
                </a:solidFill>
                <a:ea typeface="ＭＳ Ｐゴシック" panose="020B0600070205080204" pitchFamily="34" charset="-128"/>
              </a:rPr>
              <a:t>traversing</a:t>
            </a:r>
            <a:r>
              <a:rPr lang="en-US" altLang="en-US" b="1">
                <a:solidFill>
                  <a:schemeClr val="accent1"/>
                </a:solidFill>
                <a:ea typeface="ＭＳ Ｐゴシック" panose="020B0600070205080204" pitchFamily="34" charset="-128"/>
              </a:rPr>
              <a:t> this Tree</a:t>
            </a:r>
          </a:p>
          <a:p>
            <a:pPr lvl="1"/>
            <a:endParaRPr lang="en-US" altLang="en-US" b="1">
              <a:solidFill>
                <a:schemeClr val="accent1"/>
              </a:solidFill>
              <a:ea typeface="ＭＳ Ｐゴシック" panose="020B0600070205080204" pitchFamily="34" charset="-128"/>
            </a:endParaRPr>
          </a:p>
        </p:txBody>
      </p:sp>
      <p:sp>
        <p:nvSpPr>
          <p:cNvPr id="2" name="Callout: Quad Arrow 1">
            <a:extLst>
              <a:ext uri="{FF2B5EF4-FFF2-40B4-BE49-F238E27FC236}">
                <a16:creationId xmlns:a16="http://schemas.microsoft.com/office/drawing/2014/main" id="{34D09177-D132-0CC2-B01A-F2E89F2EBD33}"/>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7651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76517">
                                            <p:txEl>
                                              <p:pRg st="4" end="4"/>
                                            </p:txEl>
                                          </p:spTgt>
                                        </p:tgtEl>
                                        <p:attrNameLst>
                                          <p:attrName>style.visibility</p:attrName>
                                        </p:attrNameLst>
                                      </p:cBhvr>
                                      <p:to>
                                        <p:strVal val="visible"/>
                                      </p:to>
                                    </p:set>
                                    <p:animEffect transition="in" filter="checkerboard(across)">
                                      <p:cBhvr>
                                        <p:cTn id="11" dur="500"/>
                                        <p:tgtEl>
                                          <p:spTgt spid="576517">
                                            <p:txEl>
                                              <p:pRg st="4" end="4"/>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576517">
                                            <p:txEl>
                                              <p:pRg st="5" end="5"/>
                                            </p:txEl>
                                          </p:spTgt>
                                        </p:tgtEl>
                                        <p:attrNameLst>
                                          <p:attrName>style.visibility</p:attrName>
                                        </p:attrNameLst>
                                      </p:cBhvr>
                                      <p:to>
                                        <p:strVal val="visible"/>
                                      </p:to>
                                    </p:set>
                                    <p:animEffect transition="in" filter="checkerboard(across)">
                                      <p:cBhvr>
                                        <p:cTn id="14" dur="500"/>
                                        <p:tgtEl>
                                          <p:spTgt spid="5765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3">
            <a:extLst>
              <a:ext uri="{FF2B5EF4-FFF2-40B4-BE49-F238E27FC236}">
                <a16:creationId xmlns:a16="http://schemas.microsoft.com/office/drawing/2014/main" id="{D54916C7-F6A8-0F95-7685-A4D3DA2685E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575CFCCF-7156-4C30-90DF-A0AF5DC97A1F}" type="slidenum">
              <a:rPr lang="es-ES" altLang="en-US" sz="1000" b="0">
                <a:latin typeface="Arial" panose="020B0604020202020204" pitchFamily="34" charset="0"/>
              </a:rPr>
              <a:pPr lvl="1" algn="r"/>
              <a:t>112</a:t>
            </a:fld>
            <a:endParaRPr lang="es-ES" altLang="en-US" sz="1000" b="0">
              <a:latin typeface="Arial" panose="020B0604020202020204" pitchFamily="34" charset="0"/>
            </a:endParaRPr>
          </a:p>
        </p:txBody>
      </p:sp>
      <p:sp>
        <p:nvSpPr>
          <p:cNvPr id="107523" name="Rectangle 2">
            <a:extLst>
              <a:ext uri="{FF2B5EF4-FFF2-40B4-BE49-F238E27FC236}">
                <a16:creationId xmlns:a16="http://schemas.microsoft.com/office/drawing/2014/main" id="{452CC88F-7751-B2F5-6FF1-294D39900C3D}"/>
              </a:ext>
            </a:extLst>
          </p:cNvPr>
          <p:cNvSpPr>
            <a:spLocks noGrp="1" noChangeArrowheads="1"/>
          </p:cNvSpPr>
          <p:nvPr>
            <p:ph type="title" idx="4294967295"/>
          </p:nvPr>
        </p:nvSpPr>
        <p:spPr/>
        <p:txBody>
          <a:bodyPr/>
          <a:lstStyle/>
          <a:p>
            <a:r>
              <a:rPr lang="en-US" altLang="en-US">
                <a:solidFill>
                  <a:srgbClr val="FF0000"/>
                </a:solidFill>
                <a:ea typeface="ＭＳ Ｐゴシック" panose="020B0600070205080204" pitchFamily="34" charset="-128"/>
              </a:rPr>
              <a:t>Scene Graph</a:t>
            </a:r>
          </a:p>
        </p:txBody>
      </p:sp>
      <p:pic>
        <p:nvPicPr>
          <p:cNvPr id="107524" name="Picture 4" descr="C:\BOOK\OpenGL\Paul Final\jpeg_new\AN09F18.jpg">
            <a:extLst>
              <a:ext uri="{FF2B5EF4-FFF2-40B4-BE49-F238E27FC236}">
                <a16:creationId xmlns:a16="http://schemas.microsoft.com/office/drawing/2014/main" id="{B74B8931-00BF-D471-B532-0C0A71D84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905000"/>
            <a:ext cx="76962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F240556D-D641-7E8C-86B8-749E75EDE793}"/>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a:extLst>
              <a:ext uri="{FF2B5EF4-FFF2-40B4-BE49-F238E27FC236}">
                <a16:creationId xmlns:a16="http://schemas.microsoft.com/office/drawing/2014/main" id="{81E4FA3E-EBF2-F848-36FE-DDA8FF3F8C3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EF045E8-D487-40C1-AA09-9DCC30669C1C}" type="slidenum">
              <a:rPr lang="es-ES" altLang="en-US" sz="1000" b="0">
                <a:latin typeface="Arial" panose="020B0604020202020204" pitchFamily="34" charset="0"/>
              </a:rPr>
              <a:pPr lvl="1" algn="r"/>
              <a:t>113</a:t>
            </a:fld>
            <a:endParaRPr lang="es-ES" altLang="en-US" sz="1000" b="0">
              <a:latin typeface="Arial" panose="020B0604020202020204" pitchFamily="34" charset="0"/>
            </a:endParaRPr>
          </a:p>
        </p:txBody>
      </p:sp>
      <p:sp>
        <p:nvSpPr>
          <p:cNvPr id="108547" name="Rectangle 2">
            <a:extLst>
              <a:ext uri="{FF2B5EF4-FFF2-40B4-BE49-F238E27FC236}">
                <a16:creationId xmlns:a16="http://schemas.microsoft.com/office/drawing/2014/main" id="{06AE9BDF-C0BD-A86E-7883-F1D1240BBDBD}"/>
              </a:ext>
            </a:extLst>
          </p:cNvPr>
          <p:cNvSpPr>
            <a:spLocks noGrp="1" noChangeArrowheads="1"/>
          </p:cNvSpPr>
          <p:nvPr>
            <p:ph type="title" idx="4294967295"/>
          </p:nvPr>
        </p:nvSpPr>
        <p:spPr>
          <a:xfrm>
            <a:off x="1371600" y="228600"/>
            <a:ext cx="7772400" cy="1066800"/>
          </a:xfrm>
        </p:spPr>
        <p:txBody>
          <a:bodyPr/>
          <a:lstStyle/>
          <a:p>
            <a:r>
              <a:rPr lang="en-US" altLang="en-US">
                <a:solidFill>
                  <a:schemeClr val="accent1"/>
                </a:solidFill>
                <a:ea typeface="ＭＳ Ｐゴシック" panose="020B0600070205080204" pitchFamily="34" charset="-128"/>
              </a:rPr>
              <a:t>PreOrder </a:t>
            </a:r>
            <a:r>
              <a:rPr lang="en-US" altLang="en-US">
                <a:solidFill>
                  <a:srgbClr val="7030A0"/>
                </a:solidFill>
                <a:ea typeface="ＭＳ Ｐゴシック" panose="020B0600070205080204" pitchFamily="34" charset="-128"/>
              </a:rPr>
              <a:t>Traversal  </a:t>
            </a:r>
            <a:r>
              <a:rPr lang="en-US" altLang="en-US">
                <a:ea typeface="ＭＳ Ｐゴシック" panose="020B0600070205080204" pitchFamily="34" charset="-128"/>
              </a:rPr>
              <a:t> </a:t>
            </a:r>
          </a:p>
        </p:txBody>
      </p:sp>
      <p:sp>
        <p:nvSpPr>
          <p:cNvPr id="108548" name="Rectangle 3">
            <a:extLst>
              <a:ext uri="{FF2B5EF4-FFF2-40B4-BE49-F238E27FC236}">
                <a16:creationId xmlns:a16="http://schemas.microsoft.com/office/drawing/2014/main" id="{EFBEC0DF-6555-39CE-C324-2C73FCE4F169}"/>
              </a:ext>
            </a:extLst>
          </p:cNvPr>
          <p:cNvSpPr>
            <a:spLocks noGrp="1" noChangeArrowheads="1"/>
          </p:cNvSpPr>
          <p:nvPr>
            <p:ph type="body" idx="4294967295"/>
          </p:nvPr>
        </p:nvSpPr>
        <p:spPr/>
        <p:txBody>
          <a:bodyPr/>
          <a:lstStyle/>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solidFill>
                  <a:srgbClr val="66FF33"/>
                </a:solidFill>
                <a:latin typeface="Courier New" panose="02070309020205020404" pitchFamily="49" charset="0"/>
                <a:ea typeface="ＭＳ Ｐゴシック" panose="020B0600070205080204" pitchFamily="34" charset="-128"/>
              </a:rPr>
              <a:t>PushAttrib</a:t>
            </a:r>
          </a:p>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solidFill>
                  <a:srgbClr val="66FF33"/>
                </a:solidFill>
                <a:latin typeface="Courier New" panose="02070309020205020404" pitchFamily="49" charset="0"/>
                <a:ea typeface="ＭＳ Ｐゴシック" panose="020B0600070205080204" pitchFamily="34" charset="-128"/>
              </a:rPr>
              <a:t>PushMatrix</a:t>
            </a:r>
            <a:r>
              <a:rPr lang="en-US" altLang="en-US" sz="2300" b="1">
                <a:latin typeface="Courier New" panose="02070309020205020404" pitchFamily="49" charset="0"/>
                <a:ea typeface="ＭＳ Ｐゴシック" panose="020B0600070205080204" pitchFamily="34" charset="-128"/>
              </a:rPr>
              <a:t> </a:t>
            </a:r>
          </a:p>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Color</a:t>
            </a:r>
          </a:p>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Translate</a:t>
            </a:r>
          </a:p>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Rotate</a:t>
            </a:r>
          </a:p>
          <a:p>
            <a:pPr>
              <a:buFontTx/>
              <a:buNone/>
            </a:pPr>
            <a:r>
              <a:rPr lang="en-US" altLang="en-US" sz="2300" b="1">
                <a:solidFill>
                  <a:srgbClr val="FF3399"/>
                </a:solidFill>
                <a:latin typeface="Courier New" panose="02070309020205020404" pitchFamily="49" charset="0"/>
                <a:ea typeface="ＭＳ Ｐゴシック" panose="020B0600070205080204" pitchFamily="34" charset="-128"/>
              </a:rPr>
              <a:t>object1</a:t>
            </a:r>
          </a:p>
          <a:p>
            <a:pPr>
              <a:buFontTx/>
              <a:buNone/>
            </a:pP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Translate</a:t>
            </a:r>
          </a:p>
          <a:p>
            <a:pPr>
              <a:buFontTx/>
              <a:buNone/>
            </a:pPr>
            <a:r>
              <a:rPr lang="en-US" altLang="en-US" sz="2300" b="1">
                <a:solidFill>
                  <a:srgbClr val="FF3399"/>
                </a:solidFill>
                <a:latin typeface="Courier New" panose="02070309020205020404" pitchFamily="49" charset="0"/>
                <a:ea typeface="ＭＳ Ｐゴシック" panose="020B0600070205080204" pitchFamily="34" charset="-128"/>
              </a:rPr>
              <a:t>object2</a:t>
            </a:r>
          </a:p>
          <a:p>
            <a:pPr>
              <a:buFontTx/>
              <a:buNone/>
            </a:pPr>
            <a:r>
              <a:rPr lang="en-US" altLang="en-US" sz="2300" b="1">
                <a:solidFill>
                  <a:srgbClr val="66FF33"/>
                </a:solidFill>
                <a:latin typeface="Courier New" panose="02070309020205020404" pitchFamily="49" charset="0"/>
                <a:ea typeface="ＭＳ Ｐゴシック" panose="020B0600070205080204" pitchFamily="34" charset="-128"/>
              </a:rPr>
              <a:t>glPopMatrix</a:t>
            </a:r>
          </a:p>
          <a:p>
            <a:pPr>
              <a:buFontTx/>
              <a:buNone/>
            </a:pPr>
            <a:r>
              <a:rPr lang="en-US" altLang="en-US" sz="2300" b="1">
                <a:solidFill>
                  <a:srgbClr val="66FF33"/>
                </a:solidFill>
                <a:latin typeface="Courier New" panose="02070309020205020404" pitchFamily="49" charset="0"/>
                <a:ea typeface="ＭＳ Ｐゴシック" panose="020B0600070205080204" pitchFamily="34" charset="-128"/>
              </a:rPr>
              <a:t>glPopAttrib</a:t>
            </a:r>
          </a:p>
          <a:p>
            <a:pPr>
              <a:buFontTx/>
              <a:buNone/>
            </a:pPr>
            <a:r>
              <a:rPr lang="en-US" altLang="en-US" sz="2300" b="1">
                <a:latin typeface="Courier New" panose="02070309020205020404" pitchFamily="49" charset="0"/>
                <a:ea typeface="ＭＳ Ｐゴシック" panose="020B0600070205080204" pitchFamily="34" charset="-128"/>
              </a:rPr>
              <a:t>…</a:t>
            </a:r>
          </a:p>
        </p:txBody>
      </p:sp>
      <p:pic>
        <p:nvPicPr>
          <p:cNvPr id="108549" name="Picture 4" descr="C:\BOOK\OpenGL\Paul Final\jpeg_new\AN09F18.jpg">
            <a:extLst>
              <a:ext uri="{FF2B5EF4-FFF2-40B4-BE49-F238E27FC236}">
                <a16:creationId xmlns:a16="http://schemas.microsoft.com/office/drawing/2014/main" id="{5B47D32E-6C04-1C68-8E30-9238CA366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286000"/>
            <a:ext cx="5791200"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8567" name="Line 7">
            <a:extLst>
              <a:ext uri="{FF2B5EF4-FFF2-40B4-BE49-F238E27FC236}">
                <a16:creationId xmlns:a16="http://schemas.microsoft.com/office/drawing/2014/main" id="{C3DE2674-BB9F-BB7E-3C3E-A438876E5787}"/>
              </a:ext>
            </a:extLst>
          </p:cNvPr>
          <p:cNvSpPr>
            <a:spLocks noChangeShapeType="1"/>
          </p:cNvSpPr>
          <p:nvPr/>
        </p:nvSpPr>
        <p:spPr bwMode="auto">
          <a:xfrm>
            <a:off x="2209800" y="2590800"/>
            <a:ext cx="1143000" cy="8382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68" name="Line 8">
            <a:extLst>
              <a:ext uri="{FF2B5EF4-FFF2-40B4-BE49-F238E27FC236}">
                <a16:creationId xmlns:a16="http://schemas.microsoft.com/office/drawing/2014/main" id="{284001B4-F668-D183-A962-1FACB8985A0D}"/>
              </a:ext>
            </a:extLst>
          </p:cNvPr>
          <p:cNvSpPr>
            <a:spLocks noChangeShapeType="1"/>
          </p:cNvSpPr>
          <p:nvPr/>
        </p:nvSpPr>
        <p:spPr bwMode="auto">
          <a:xfrm>
            <a:off x="2743200" y="3048000"/>
            <a:ext cx="1524000" cy="6096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69" name="Line 9">
            <a:extLst>
              <a:ext uri="{FF2B5EF4-FFF2-40B4-BE49-F238E27FC236}">
                <a16:creationId xmlns:a16="http://schemas.microsoft.com/office/drawing/2014/main" id="{C68DF76D-EEFF-A9C2-5864-57F5A3F3A814}"/>
              </a:ext>
            </a:extLst>
          </p:cNvPr>
          <p:cNvSpPr>
            <a:spLocks noChangeShapeType="1"/>
          </p:cNvSpPr>
          <p:nvPr/>
        </p:nvSpPr>
        <p:spPr bwMode="auto">
          <a:xfrm>
            <a:off x="2362200" y="3429000"/>
            <a:ext cx="1905000" cy="7620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70" name="Line 10">
            <a:extLst>
              <a:ext uri="{FF2B5EF4-FFF2-40B4-BE49-F238E27FC236}">
                <a16:creationId xmlns:a16="http://schemas.microsoft.com/office/drawing/2014/main" id="{90A3E2C9-73E2-CBD8-75C7-3B2B3B431070}"/>
              </a:ext>
            </a:extLst>
          </p:cNvPr>
          <p:cNvSpPr>
            <a:spLocks noChangeShapeType="1"/>
          </p:cNvSpPr>
          <p:nvPr/>
        </p:nvSpPr>
        <p:spPr bwMode="auto">
          <a:xfrm flipV="1">
            <a:off x="2133600" y="3810000"/>
            <a:ext cx="3200400" cy="762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71" name="Line 11">
            <a:extLst>
              <a:ext uri="{FF2B5EF4-FFF2-40B4-BE49-F238E27FC236}">
                <a16:creationId xmlns:a16="http://schemas.microsoft.com/office/drawing/2014/main" id="{33CCD3B4-8367-531E-B69F-408568930D8E}"/>
              </a:ext>
            </a:extLst>
          </p:cNvPr>
          <p:cNvSpPr>
            <a:spLocks noChangeShapeType="1"/>
          </p:cNvSpPr>
          <p:nvPr/>
        </p:nvSpPr>
        <p:spPr bwMode="auto">
          <a:xfrm flipV="1">
            <a:off x="2819400" y="4267200"/>
            <a:ext cx="2667000" cy="762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72" name="Line 12">
            <a:extLst>
              <a:ext uri="{FF2B5EF4-FFF2-40B4-BE49-F238E27FC236}">
                <a16:creationId xmlns:a16="http://schemas.microsoft.com/office/drawing/2014/main" id="{50BE3EC5-B1C4-F3FF-93EE-CC3CC9003A29}"/>
              </a:ext>
            </a:extLst>
          </p:cNvPr>
          <p:cNvSpPr>
            <a:spLocks noChangeShapeType="1"/>
          </p:cNvSpPr>
          <p:nvPr/>
        </p:nvSpPr>
        <p:spPr bwMode="auto">
          <a:xfrm>
            <a:off x="2209800" y="4648200"/>
            <a:ext cx="3200400" cy="15240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73" name="Line 13">
            <a:extLst>
              <a:ext uri="{FF2B5EF4-FFF2-40B4-BE49-F238E27FC236}">
                <a16:creationId xmlns:a16="http://schemas.microsoft.com/office/drawing/2014/main" id="{524D3E26-0402-66A0-2286-2D5C28E1630E}"/>
              </a:ext>
            </a:extLst>
          </p:cNvPr>
          <p:cNvSpPr>
            <a:spLocks noChangeShapeType="1"/>
          </p:cNvSpPr>
          <p:nvPr/>
        </p:nvSpPr>
        <p:spPr bwMode="auto">
          <a:xfrm flipV="1">
            <a:off x="2743200" y="3086100"/>
            <a:ext cx="1390650" cy="2095500"/>
          </a:xfrm>
          <a:prstGeom prst="line">
            <a:avLst/>
          </a:prstGeom>
          <a:noFill/>
          <a:ln w="5715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78574" name="Line 14">
            <a:extLst>
              <a:ext uri="{FF2B5EF4-FFF2-40B4-BE49-F238E27FC236}">
                <a16:creationId xmlns:a16="http://schemas.microsoft.com/office/drawing/2014/main" id="{2A996675-9B1B-169C-5ECE-C6729378258B}"/>
              </a:ext>
            </a:extLst>
          </p:cNvPr>
          <p:cNvSpPr>
            <a:spLocks noChangeShapeType="1"/>
          </p:cNvSpPr>
          <p:nvPr/>
        </p:nvSpPr>
        <p:spPr bwMode="auto">
          <a:xfrm>
            <a:off x="2895600" y="2209800"/>
            <a:ext cx="1447800" cy="762000"/>
          </a:xfrm>
          <a:prstGeom prst="line">
            <a:avLst/>
          </a:prstGeom>
          <a:noFill/>
          <a:ln w="5715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 name="Callout: Quad Arrow 1">
            <a:extLst>
              <a:ext uri="{FF2B5EF4-FFF2-40B4-BE49-F238E27FC236}">
                <a16:creationId xmlns:a16="http://schemas.microsoft.com/office/drawing/2014/main" id="{4F7CDD12-3E95-0887-87AA-2C89D0C561BD}"/>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78574"/>
                                        </p:tgtEl>
                                        <p:attrNameLst>
                                          <p:attrName>style.visibility</p:attrName>
                                        </p:attrNameLst>
                                      </p:cBhvr>
                                      <p:to>
                                        <p:strVal val="visible"/>
                                      </p:to>
                                    </p:set>
                                    <p:animEffect transition="in" filter="checkerboard(across)">
                                      <p:cBhvr>
                                        <p:cTn id="7" dur="500"/>
                                        <p:tgtEl>
                                          <p:spTgt spid="5785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578574"/>
                                        </p:tgtEl>
                                      </p:cBhvr>
                                    </p:animEffect>
                                    <p:set>
                                      <p:cBhvr>
                                        <p:cTn id="12" dur="1" fill="hold">
                                          <p:stCondLst>
                                            <p:cond delay="499"/>
                                          </p:stCondLst>
                                        </p:cTn>
                                        <p:tgtEl>
                                          <p:spTgt spid="578574"/>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78567"/>
                                        </p:tgtEl>
                                        <p:attrNameLst>
                                          <p:attrName>style.visibility</p:attrName>
                                        </p:attrNameLst>
                                      </p:cBhvr>
                                      <p:to>
                                        <p:strVal val="visible"/>
                                      </p:to>
                                    </p:set>
                                    <p:animEffect transition="in" filter="checkerboard(across)">
                                      <p:cBhvr>
                                        <p:cTn id="17" dur="500"/>
                                        <p:tgtEl>
                                          <p:spTgt spid="5785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578567"/>
                                        </p:tgtEl>
                                      </p:cBhvr>
                                    </p:animEffect>
                                    <p:set>
                                      <p:cBhvr>
                                        <p:cTn id="22" dur="1" fill="hold">
                                          <p:stCondLst>
                                            <p:cond delay="499"/>
                                          </p:stCondLst>
                                        </p:cTn>
                                        <p:tgtEl>
                                          <p:spTgt spid="57856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78568"/>
                                        </p:tgtEl>
                                        <p:attrNameLst>
                                          <p:attrName>style.visibility</p:attrName>
                                        </p:attrNameLst>
                                      </p:cBhvr>
                                      <p:to>
                                        <p:strVal val="visible"/>
                                      </p:to>
                                    </p:set>
                                    <p:animEffect transition="in" filter="checkerboard(across)">
                                      <p:cBhvr>
                                        <p:cTn id="27" dur="500"/>
                                        <p:tgtEl>
                                          <p:spTgt spid="5785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578568"/>
                                        </p:tgtEl>
                                      </p:cBhvr>
                                    </p:animEffect>
                                    <p:set>
                                      <p:cBhvr>
                                        <p:cTn id="32" dur="1" fill="hold">
                                          <p:stCondLst>
                                            <p:cond delay="499"/>
                                          </p:stCondLst>
                                        </p:cTn>
                                        <p:tgtEl>
                                          <p:spTgt spid="578568"/>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78569"/>
                                        </p:tgtEl>
                                        <p:attrNameLst>
                                          <p:attrName>style.visibility</p:attrName>
                                        </p:attrNameLst>
                                      </p:cBhvr>
                                      <p:to>
                                        <p:strVal val="visible"/>
                                      </p:to>
                                    </p:set>
                                    <p:animEffect transition="in" filter="checkerboard(across)">
                                      <p:cBhvr>
                                        <p:cTn id="37" dur="500"/>
                                        <p:tgtEl>
                                          <p:spTgt spid="5785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nodeType="clickEffect">
                                  <p:stCondLst>
                                    <p:cond delay="0"/>
                                  </p:stCondLst>
                                  <p:childTnLst>
                                    <p:animEffect transition="out" filter="blinds(horizontal)">
                                      <p:cBhvr>
                                        <p:cTn id="41" dur="500"/>
                                        <p:tgtEl>
                                          <p:spTgt spid="578569"/>
                                        </p:tgtEl>
                                      </p:cBhvr>
                                    </p:animEffect>
                                    <p:set>
                                      <p:cBhvr>
                                        <p:cTn id="42" dur="1" fill="hold">
                                          <p:stCondLst>
                                            <p:cond delay="499"/>
                                          </p:stCondLst>
                                        </p:cTn>
                                        <p:tgtEl>
                                          <p:spTgt spid="578569"/>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578570"/>
                                        </p:tgtEl>
                                        <p:attrNameLst>
                                          <p:attrName>style.visibility</p:attrName>
                                        </p:attrNameLst>
                                      </p:cBhvr>
                                      <p:to>
                                        <p:strVal val="visible"/>
                                      </p:to>
                                    </p:set>
                                    <p:animEffect transition="in" filter="checkerboard(across)">
                                      <p:cBhvr>
                                        <p:cTn id="47" dur="500"/>
                                        <p:tgtEl>
                                          <p:spTgt spid="57857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nodeType="clickEffect">
                                  <p:stCondLst>
                                    <p:cond delay="0"/>
                                  </p:stCondLst>
                                  <p:childTnLst>
                                    <p:animEffect transition="out" filter="blinds(horizontal)">
                                      <p:cBhvr>
                                        <p:cTn id="51" dur="500"/>
                                        <p:tgtEl>
                                          <p:spTgt spid="578570"/>
                                        </p:tgtEl>
                                      </p:cBhvr>
                                    </p:animEffect>
                                    <p:set>
                                      <p:cBhvr>
                                        <p:cTn id="52" dur="1" fill="hold">
                                          <p:stCondLst>
                                            <p:cond delay="499"/>
                                          </p:stCondLst>
                                        </p:cTn>
                                        <p:tgtEl>
                                          <p:spTgt spid="578570"/>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5" presetClass="entr" presetSubtype="10" fill="hold" nodeType="clickEffect">
                                  <p:stCondLst>
                                    <p:cond delay="0"/>
                                  </p:stCondLst>
                                  <p:childTnLst>
                                    <p:set>
                                      <p:cBhvr>
                                        <p:cTn id="56" dur="1" fill="hold">
                                          <p:stCondLst>
                                            <p:cond delay="0"/>
                                          </p:stCondLst>
                                        </p:cTn>
                                        <p:tgtEl>
                                          <p:spTgt spid="578571"/>
                                        </p:tgtEl>
                                        <p:attrNameLst>
                                          <p:attrName>style.visibility</p:attrName>
                                        </p:attrNameLst>
                                      </p:cBhvr>
                                      <p:to>
                                        <p:strVal val="visible"/>
                                      </p:to>
                                    </p:set>
                                    <p:animEffect transition="in" filter="checkerboard(across)">
                                      <p:cBhvr>
                                        <p:cTn id="57" dur="500"/>
                                        <p:tgtEl>
                                          <p:spTgt spid="57857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nodeType="clickEffect">
                                  <p:stCondLst>
                                    <p:cond delay="0"/>
                                  </p:stCondLst>
                                  <p:childTnLst>
                                    <p:animEffect transition="out" filter="blinds(horizontal)">
                                      <p:cBhvr>
                                        <p:cTn id="61" dur="500"/>
                                        <p:tgtEl>
                                          <p:spTgt spid="578571"/>
                                        </p:tgtEl>
                                      </p:cBhvr>
                                    </p:animEffect>
                                    <p:set>
                                      <p:cBhvr>
                                        <p:cTn id="62" dur="1" fill="hold">
                                          <p:stCondLst>
                                            <p:cond delay="499"/>
                                          </p:stCondLst>
                                        </p:cTn>
                                        <p:tgtEl>
                                          <p:spTgt spid="578571"/>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ntr" presetSubtype="10" fill="hold" nodeType="clickEffect">
                                  <p:stCondLst>
                                    <p:cond delay="0"/>
                                  </p:stCondLst>
                                  <p:childTnLst>
                                    <p:set>
                                      <p:cBhvr>
                                        <p:cTn id="66" dur="1" fill="hold">
                                          <p:stCondLst>
                                            <p:cond delay="0"/>
                                          </p:stCondLst>
                                        </p:cTn>
                                        <p:tgtEl>
                                          <p:spTgt spid="578572"/>
                                        </p:tgtEl>
                                        <p:attrNameLst>
                                          <p:attrName>style.visibility</p:attrName>
                                        </p:attrNameLst>
                                      </p:cBhvr>
                                      <p:to>
                                        <p:strVal val="visible"/>
                                      </p:to>
                                    </p:set>
                                    <p:animEffect transition="in" filter="checkerboard(across)">
                                      <p:cBhvr>
                                        <p:cTn id="67" dur="500"/>
                                        <p:tgtEl>
                                          <p:spTgt spid="57857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xit" presetSubtype="10" fill="hold" nodeType="clickEffect">
                                  <p:stCondLst>
                                    <p:cond delay="0"/>
                                  </p:stCondLst>
                                  <p:childTnLst>
                                    <p:animEffect transition="out" filter="blinds(horizontal)">
                                      <p:cBhvr>
                                        <p:cTn id="71" dur="500"/>
                                        <p:tgtEl>
                                          <p:spTgt spid="578572"/>
                                        </p:tgtEl>
                                      </p:cBhvr>
                                    </p:animEffect>
                                    <p:set>
                                      <p:cBhvr>
                                        <p:cTn id="72" dur="1" fill="hold">
                                          <p:stCondLst>
                                            <p:cond delay="499"/>
                                          </p:stCondLst>
                                        </p:cTn>
                                        <p:tgtEl>
                                          <p:spTgt spid="57857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5" presetClass="entr" presetSubtype="10" fill="hold" nodeType="clickEffect">
                                  <p:stCondLst>
                                    <p:cond delay="0"/>
                                  </p:stCondLst>
                                  <p:childTnLst>
                                    <p:set>
                                      <p:cBhvr>
                                        <p:cTn id="76" dur="1" fill="hold">
                                          <p:stCondLst>
                                            <p:cond delay="0"/>
                                          </p:stCondLst>
                                        </p:cTn>
                                        <p:tgtEl>
                                          <p:spTgt spid="578573"/>
                                        </p:tgtEl>
                                        <p:attrNameLst>
                                          <p:attrName>style.visibility</p:attrName>
                                        </p:attrNameLst>
                                      </p:cBhvr>
                                      <p:to>
                                        <p:strVal val="visible"/>
                                      </p:to>
                                    </p:set>
                                    <p:animEffect transition="in" filter="checkerboard(across)">
                                      <p:cBhvr>
                                        <p:cTn id="77" dur="500"/>
                                        <p:tgtEl>
                                          <p:spTgt spid="57857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xit" presetSubtype="10" fill="hold" nodeType="clickEffect">
                                  <p:stCondLst>
                                    <p:cond delay="0"/>
                                  </p:stCondLst>
                                  <p:childTnLst>
                                    <p:animEffect transition="out" filter="blinds(horizontal)">
                                      <p:cBhvr>
                                        <p:cTn id="81" dur="500"/>
                                        <p:tgtEl>
                                          <p:spTgt spid="578573"/>
                                        </p:tgtEl>
                                      </p:cBhvr>
                                    </p:animEffect>
                                    <p:set>
                                      <p:cBhvr>
                                        <p:cTn id="82" dur="1" fill="hold">
                                          <p:stCondLst>
                                            <p:cond delay="499"/>
                                          </p:stCondLst>
                                        </p:cTn>
                                        <p:tgtEl>
                                          <p:spTgt spid="5785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3">
            <a:extLst>
              <a:ext uri="{FF2B5EF4-FFF2-40B4-BE49-F238E27FC236}">
                <a16:creationId xmlns:a16="http://schemas.microsoft.com/office/drawing/2014/main" id="{16AC19CC-7533-7ECC-82A2-CDF03AACAD6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6179DC3-0279-49D5-8D57-889A7E772392}" type="slidenum">
              <a:rPr lang="es-ES" altLang="en-US" sz="1000" b="0">
                <a:latin typeface="Arial" panose="020B0604020202020204" pitchFamily="34" charset="0"/>
              </a:rPr>
              <a:pPr lvl="1" algn="r"/>
              <a:t>114</a:t>
            </a:fld>
            <a:endParaRPr lang="es-ES" altLang="en-US" sz="1000" b="0">
              <a:latin typeface="Arial" panose="020B0604020202020204" pitchFamily="34" charset="0"/>
            </a:endParaRPr>
          </a:p>
        </p:txBody>
      </p:sp>
      <p:sp>
        <p:nvSpPr>
          <p:cNvPr id="109571" name="Rectangle 2">
            <a:extLst>
              <a:ext uri="{FF2B5EF4-FFF2-40B4-BE49-F238E27FC236}">
                <a16:creationId xmlns:a16="http://schemas.microsoft.com/office/drawing/2014/main" id="{A5235B32-CA68-DFA1-13B0-02066C5005F4}"/>
              </a:ext>
            </a:extLst>
          </p:cNvPr>
          <p:cNvSpPr>
            <a:spLocks noGrp="1" noChangeArrowheads="1"/>
          </p:cNvSpPr>
          <p:nvPr>
            <p:ph type="title" idx="4294967295"/>
          </p:nvPr>
        </p:nvSpPr>
        <p:spPr/>
        <p:txBody>
          <a:bodyPr/>
          <a:lstStyle/>
          <a:p>
            <a:r>
              <a:rPr lang="en-US" altLang="en-US" dirty="0">
                <a:ea typeface="ＭＳ Ｐゴシック" panose="020B0600070205080204" pitchFamily="34" charset="-128"/>
              </a:rPr>
              <a:t>Group Nodes</a:t>
            </a:r>
          </a:p>
        </p:txBody>
      </p:sp>
      <p:sp>
        <p:nvSpPr>
          <p:cNvPr id="109572" name="Rectangle 3">
            <a:extLst>
              <a:ext uri="{FF2B5EF4-FFF2-40B4-BE49-F238E27FC236}">
                <a16:creationId xmlns:a16="http://schemas.microsoft.com/office/drawing/2014/main" id="{E6B7DB51-5E0E-9437-24DB-0D608ADA29FF}"/>
              </a:ext>
            </a:extLst>
          </p:cNvPr>
          <p:cNvSpPr>
            <a:spLocks noGrp="1" noChangeArrowheads="1"/>
          </p:cNvSpPr>
          <p:nvPr>
            <p:ph type="body" idx="4294967295"/>
          </p:nvPr>
        </p:nvSpPr>
        <p:spPr>
          <a:xfrm>
            <a:off x="0" y="1524000"/>
            <a:ext cx="9372600" cy="4724400"/>
          </a:xfrm>
        </p:spPr>
        <p:txBody>
          <a:bodyPr/>
          <a:lstStyle/>
          <a:p>
            <a:r>
              <a:rPr lang="en-US" altLang="en-US">
                <a:ea typeface="ＭＳ Ｐゴシック" panose="020B0600070205080204" pitchFamily="34" charset="-128"/>
              </a:rPr>
              <a:t>Necessary to isolate </a:t>
            </a:r>
            <a:r>
              <a:rPr lang="en-US" altLang="en-US" b="1">
                <a:solidFill>
                  <a:schemeClr val="accent1"/>
                </a:solidFill>
                <a:ea typeface="ＭＳ Ｐゴシック" panose="020B0600070205080204" pitchFamily="34" charset="-128"/>
              </a:rPr>
              <a:t>state changes</a:t>
            </a:r>
          </a:p>
          <a:p>
            <a:pPr lvl="1"/>
            <a:r>
              <a:rPr lang="en-US" altLang="en-US">
                <a:ea typeface="ＭＳ Ｐゴシック" panose="020B0600070205080204" pitchFamily="34" charset="-128"/>
              </a:rPr>
              <a:t>Equivalent to </a:t>
            </a:r>
            <a:r>
              <a:rPr lang="en-US" altLang="en-US" b="1">
                <a:solidFill>
                  <a:srgbClr val="FF0000"/>
                </a:solidFill>
                <a:ea typeface="ＭＳ Ｐゴシック" panose="020B0600070205080204" pitchFamily="34" charset="-128"/>
              </a:rPr>
              <a:t>OpenGL</a:t>
            </a:r>
            <a:r>
              <a:rPr lang="en-US" altLang="en-US">
                <a:solidFill>
                  <a:srgbClr val="FF0000"/>
                </a:solidFill>
                <a:ea typeface="ＭＳ Ｐゴシック" panose="020B0600070205080204" pitchFamily="34" charset="-128"/>
              </a:rPr>
              <a:t> </a:t>
            </a:r>
            <a:r>
              <a:rPr lang="en-US" altLang="en-US">
                <a:solidFill>
                  <a:schemeClr val="accent1"/>
                </a:solidFill>
                <a:ea typeface="ＭＳ Ｐゴシック" panose="020B0600070205080204" pitchFamily="34" charset="-128"/>
              </a:rPr>
              <a:t>Push/Pop</a:t>
            </a:r>
          </a:p>
          <a:p>
            <a:pPr lvl="1">
              <a:buFontTx/>
              <a:buNone/>
            </a:pPr>
            <a:endParaRPr lang="en-US" altLang="en-US">
              <a:solidFill>
                <a:schemeClr val="accent1"/>
              </a:solidFill>
              <a:ea typeface="ＭＳ Ｐゴシック" panose="020B0600070205080204" pitchFamily="34" charset="-128"/>
            </a:endParaRPr>
          </a:p>
          <a:p>
            <a:r>
              <a:rPr lang="en-US" altLang="en-US">
                <a:ea typeface="ＭＳ Ｐゴシック" panose="020B0600070205080204" pitchFamily="34" charset="-128"/>
              </a:rPr>
              <a:t>Note that as with the </a:t>
            </a:r>
            <a:r>
              <a:rPr lang="en-US" altLang="en-US" b="1">
                <a:solidFill>
                  <a:srgbClr val="FF9900"/>
                </a:solidFill>
                <a:ea typeface="ＭＳ Ｐゴシック" panose="020B0600070205080204" pitchFamily="34" charset="-128"/>
              </a:rPr>
              <a:t>Figure Model</a:t>
            </a:r>
          </a:p>
          <a:p>
            <a:pPr lvl="1"/>
            <a:r>
              <a:rPr lang="en-US" altLang="en-US">
                <a:ea typeface="ＭＳ Ｐゴシック" panose="020B0600070205080204" pitchFamily="34" charset="-128"/>
              </a:rPr>
              <a:t>We can write a </a:t>
            </a:r>
            <a:r>
              <a:rPr lang="en-US" altLang="en-US" b="1">
                <a:solidFill>
                  <a:schemeClr val="accent1"/>
                </a:solidFill>
                <a:ea typeface="ＭＳ Ｐゴシック" panose="020B0600070205080204" pitchFamily="34" charset="-128"/>
              </a:rPr>
              <a:t>universal </a:t>
            </a:r>
            <a:r>
              <a:rPr lang="en-US" altLang="en-US" b="1">
                <a:solidFill>
                  <a:srgbClr val="7030A0"/>
                </a:solidFill>
                <a:ea typeface="ＭＳ Ｐゴシック" panose="020B0600070205080204" pitchFamily="34" charset="-128"/>
              </a:rPr>
              <a:t>traversal </a:t>
            </a:r>
            <a:r>
              <a:rPr lang="en-US" altLang="en-US" b="1">
                <a:solidFill>
                  <a:schemeClr val="accent1"/>
                </a:solidFill>
                <a:ea typeface="ＭＳ Ｐゴシック" panose="020B0600070205080204" pitchFamily="34" charset="-128"/>
              </a:rPr>
              <a:t>algorithm</a:t>
            </a:r>
          </a:p>
          <a:p>
            <a:pPr lvl="1"/>
            <a:r>
              <a:rPr lang="en-US" altLang="en-US" b="1">
                <a:solidFill>
                  <a:schemeClr val="accent1"/>
                </a:solidFill>
                <a:ea typeface="ＭＳ Ｐゴシック" panose="020B0600070205080204" pitchFamily="34" charset="-128"/>
              </a:rPr>
              <a:t>The order of </a:t>
            </a:r>
            <a:r>
              <a:rPr lang="en-US" altLang="en-US" b="1">
                <a:solidFill>
                  <a:srgbClr val="7030A0"/>
                </a:solidFill>
                <a:ea typeface="ＭＳ Ｐゴシック" panose="020B0600070205080204" pitchFamily="34" charset="-128"/>
              </a:rPr>
              <a:t>traversal</a:t>
            </a:r>
            <a:r>
              <a:rPr lang="en-US" altLang="en-US" b="1">
                <a:solidFill>
                  <a:schemeClr val="accent1"/>
                </a:solidFill>
                <a:ea typeface="ＭＳ Ｐゴシック" panose="020B0600070205080204" pitchFamily="34" charset="-128"/>
              </a:rPr>
              <a:t> can matter</a:t>
            </a:r>
            <a:r>
              <a:rPr lang="en-US" altLang="en-US">
                <a:ea typeface="ＭＳ Ｐゴシック" panose="020B0600070205080204" pitchFamily="34" charset="-128"/>
              </a:rPr>
              <a:t> </a:t>
            </a:r>
          </a:p>
          <a:p>
            <a:pPr lvl="2"/>
            <a:r>
              <a:rPr lang="en-US" altLang="en-US" sz="2400">
                <a:ea typeface="ＭＳ Ｐゴシック" panose="020B0600070205080204" pitchFamily="34" charset="-128"/>
              </a:rPr>
              <a:t>If we do not use the </a:t>
            </a:r>
            <a:r>
              <a:rPr lang="en-US" altLang="en-US" sz="2400" b="1">
                <a:solidFill>
                  <a:srgbClr val="FF0000"/>
                </a:solidFill>
                <a:ea typeface="ＭＳ Ｐゴシック" panose="020B0600070205080204" pitchFamily="34" charset="-128"/>
              </a:rPr>
              <a:t>group node</a:t>
            </a:r>
            <a:r>
              <a:rPr lang="en-US" altLang="en-US" sz="2400">
                <a:ea typeface="ＭＳ Ｐゴシック" panose="020B0600070205080204" pitchFamily="34" charset="-128"/>
              </a:rPr>
              <a:t>, </a:t>
            </a:r>
            <a:r>
              <a:rPr lang="en-US" altLang="en-US" sz="2400" b="1">
                <a:solidFill>
                  <a:schemeClr val="accent1"/>
                </a:solidFill>
                <a:ea typeface="ＭＳ Ｐゴシック" panose="020B0600070205080204" pitchFamily="34" charset="-128"/>
              </a:rPr>
              <a:t>state changes </a:t>
            </a:r>
            <a:r>
              <a:rPr lang="en-US" altLang="en-US" sz="2400">
                <a:ea typeface="ＭＳ Ｐゴシック" panose="020B0600070205080204" pitchFamily="34" charset="-128"/>
              </a:rPr>
              <a:t>can persist</a:t>
            </a:r>
          </a:p>
        </p:txBody>
      </p:sp>
      <p:pic>
        <p:nvPicPr>
          <p:cNvPr id="109573" name="Picture 4" descr="C:\BOOK\OpenGL\Paul Final\jpeg_new\AN09F18.jpg">
            <a:extLst>
              <a:ext uri="{FF2B5EF4-FFF2-40B4-BE49-F238E27FC236}">
                <a16:creationId xmlns:a16="http://schemas.microsoft.com/office/drawing/2014/main" id="{37CCB3D6-0D6C-7FFB-E13F-938AC1DDE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5157788"/>
            <a:ext cx="3505200" cy="170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3">
            <a:extLst>
              <a:ext uri="{FF2B5EF4-FFF2-40B4-BE49-F238E27FC236}">
                <a16:creationId xmlns:a16="http://schemas.microsoft.com/office/drawing/2014/main" id="{5037C444-4299-51FA-6FC7-12FF64E5CA0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D6A54357-8B76-433C-9B18-87709C722D32}" type="slidenum">
              <a:rPr lang="es-ES" altLang="en-US" sz="1000" b="0">
                <a:latin typeface="Arial" panose="020B0604020202020204" pitchFamily="34" charset="0"/>
              </a:rPr>
              <a:pPr lvl="1" algn="r"/>
              <a:t>115</a:t>
            </a:fld>
            <a:endParaRPr lang="es-ES" altLang="en-US" sz="1000" b="0">
              <a:latin typeface="Arial" panose="020B0604020202020204" pitchFamily="34" charset="0"/>
            </a:endParaRPr>
          </a:p>
        </p:txBody>
      </p:sp>
      <p:sp>
        <p:nvSpPr>
          <p:cNvPr id="580612" name="Rectangle 2">
            <a:extLst>
              <a:ext uri="{FF2B5EF4-FFF2-40B4-BE49-F238E27FC236}">
                <a16:creationId xmlns:a16="http://schemas.microsoft.com/office/drawing/2014/main" id="{F3B008F8-43D2-A4C1-606A-54F22F145F5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Inventor </a:t>
            </a:r>
            <a:r>
              <a:rPr lang="en-US" altLang="en-US" b="0">
                <a:solidFill>
                  <a:schemeClr val="tx1"/>
                </a:solidFill>
                <a:ea typeface="ＭＳ Ｐゴシック" panose="020B0600070205080204" pitchFamily="34" charset="-128"/>
              </a:rPr>
              <a:t>and</a:t>
            </a:r>
            <a:r>
              <a:rPr lang="en-US" altLang="en-US">
                <a:ea typeface="ＭＳ Ｐゴシック" panose="020B0600070205080204" pitchFamily="34" charset="-128"/>
              </a:rPr>
              <a:t> Java3D</a:t>
            </a:r>
          </a:p>
        </p:txBody>
      </p:sp>
      <p:sp>
        <p:nvSpPr>
          <p:cNvPr id="580613" name="Rectangle 3">
            <a:extLst>
              <a:ext uri="{FF2B5EF4-FFF2-40B4-BE49-F238E27FC236}">
                <a16:creationId xmlns:a16="http://schemas.microsoft.com/office/drawing/2014/main" id="{F44F784A-18FF-3D22-E4A2-73B7055984CD}"/>
              </a:ext>
            </a:extLst>
          </p:cNvPr>
          <p:cNvSpPr>
            <a:spLocks noGrp="1" noChangeArrowheads="1"/>
          </p:cNvSpPr>
          <p:nvPr>
            <p:ph type="body" idx="4294967295"/>
          </p:nvPr>
        </p:nvSpPr>
        <p:spPr>
          <a:xfrm>
            <a:off x="-304800" y="1600200"/>
            <a:ext cx="9696450" cy="4724400"/>
          </a:xfrm>
        </p:spPr>
        <p:txBody>
          <a:bodyPr/>
          <a:lstStyle/>
          <a:p>
            <a:r>
              <a:rPr lang="en-US" altLang="en-US" sz="2700">
                <a:solidFill>
                  <a:srgbClr val="FF3399"/>
                </a:solidFill>
                <a:ea typeface="ＭＳ Ｐゴシック" panose="020B0600070205080204" pitchFamily="34" charset="-128"/>
              </a:rPr>
              <a:t>Inventor</a:t>
            </a:r>
            <a:r>
              <a:rPr lang="en-US" altLang="en-US" sz="2700">
                <a:ea typeface="ＭＳ Ｐゴシック" panose="020B0600070205080204" pitchFamily="34" charset="-128"/>
              </a:rPr>
              <a:t> and </a:t>
            </a:r>
            <a:r>
              <a:rPr lang="en-US" altLang="en-US" sz="2700">
                <a:solidFill>
                  <a:srgbClr val="FF3399"/>
                </a:solidFill>
                <a:ea typeface="ＭＳ Ｐゴシック" panose="020B0600070205080204" pitchFamily="34" charset="-128"/>
              </a:rPr>
              <a:t>Java3D</a:t>
            </a:r>
            <a:r>
              <a:rPr lang="en-US" altLang="en-US" sz="2700">
                <a:ea typeface="ＭＳ Ｐゴシック" panose="020B0600070205080204" pitchFamily="34" charset="-128"/>
              </a:rPr>
              <a:t> provide a </a:t>
            </a:r>
            <a:r>
              <a:rPr lang="en-US" altLang="en-US" sz="2700" b="1">
                <a:solidFill>
                  <a:srgbClr val="FF0000"/>
                </a:solidFill>
                <a:ea typeface="ＭＳ Ｐゴシック" panose="020B0600070205080204" pitchFamily="34" charset="-128"/>
              </a:rPr>
              <a:t>Scene Graph API</a:t>
            </a:r>
            <a:r>
              <a:rPr lang="en-US" altLang="en-US" sz="2700">
                <a:ea typeface="ＭＳ Ｐゴシック" panose="020B0600070205080204" pitchFamily="34" charset="-128"/>
              </a:rPr>
              <a:t>s</a:t>
            </a:r>
          </a:p>
          <a:p>
            <a:pPr>
              <a:buFontTx/>
              <a:buNone/>
            </a:pPr>
            <a:endParaRPr lang="en-US" altLang="en-US" sz="2700">
              <a:ea typeface="ＭＳ Ｐゴシック" panose="020B0600070205080204" pitchFamily="34" charset="-128"/>
            </a:endParaRPr>
          </a:p>
          <a:p>
            <a:r>
              <a:rPr lang="en-US" altLang="en-US" sz="2700" b="1">
                <a:solidFill>
                  <a:srgbClr val="FF0000"/>
                </a:solidFill>
                <a:ea typeface="ＭＳ Ｐゴシック" panose="020B0600070205080204" pitchFamily="34" charset="-128"/>
              </a:rPr>
              <a:t>Scene Graphs</a:t>
            </a:r>
            <a:r>
              <a:rPr lang="en-US" altLang="en-US" sz="2700">
                <a:ea typeface="ＭＳ Ｐゴシック" panose="020B0600070205080204" pitchFamily="34" charset="-128"/>
              </a:rPr>
              <a:t> can also be described by a file (text or binary)</a:t>
            </a:r>
          </a:p>
          <a:p>
            <a:pPr lvl="1"/>
            <a:r>
              <a:rPr lang="en-US" altLang="en-US">
                <a:ea typeface="ＭＳ Ｐゴシック" panose="020B0600070205080204" pitchFamily="34" charset="-128"/>
              </a:rPr>
              <a:t>Implementation independent way of </a:t>
            </a:r>
            <a:r>
              <a:rPr lang="en-US" altLang="en-US" b="1">
                <a:solidFill>
                  <a:srgbClr val="FF0000"/>
                </a:solidFill>
                <a:ea typeface="ＭＳ Ｐゴシック" panose="020B0600070205080204" pitchFamily="34" charset="-128"/>
              </a:rPr>
              <a:t>transporting scenes</a:t>
            </a:r>
          </a:p>
          <a:p>
            <a:pPr lvl="1"/>
            <a:r>
              <a:rPr lang="en-US" altLang="en-US">
                <a:ea typeface="ＭＳ Ｐゴシック" panose="020B0600070205080204" pitchFamily="34" charset="-128"/>
              </a:rPr>
              <a:t>Supported by </a:t>
            </a:r>
            <a:r>
              <a:rPr lang="en-US" altLang="en-US" b="1">
                <a:solidFill>
                  <a:srgbClr val="FF0000"/>
                </a:solidFill>
                <a:ea typeface="ＭＳ Ｐゴシック" panose="020B0600070205080204" pitchFamily="34" charset="-128"/>
              </a:rPr>
              <a:t>scene graph APIs</a:t>
            </a:r>
          </a:p>
          <a:p>
            <a:pPr lvl="1">
              <a:buFontTx/>
              <a:buNone/>
            </a:pPr>
            <a:endParaRPr lang="en-US" altLang="en-US" b="1">
              <a:solidFill>
                <a:srgbClr val="FF3399"/>
              </a:solidFill>
              <a:ea typeface="ＭＳ Ｐゴシック" panose="020B0600070205080204" pitchFamily="34" charset="-128"/>
            </a:endParaRPr>
          </a:p>
          <a:p>
            <a:r>
              <a:rPr lang="en-US" altLang="en-US" sz="2700">
                <a:ea typeface="ＭＳ Ｐゴシック" panose="020B0600070205080204" pitchFamily="34" charset="-128"/>
              </a:rPr>
              <a:t>However, </a:t>
            </a:r>
            <a:r>
              <a:rPr lang="en-US" altLang="en-US" sz="2700" b="1">
                <a:solidFill>
                  <a:srgbClr val="FF9900"/>
                </a:solidFill>
                <a:ea typeface="ＭＳ Ｐゴシック" panose="020B0600070205080204" pitchFamily="34" charset="-128"/>
              </a:rPr>
              <a:t>primitives supported</a:t>
            </a:r>
            <a:r>
              <a:rPr lang="en-US" altLang="en-US" sz="2700">
                <a:ea typeface="ＭＳ Ｐゴシック" panose="020B0600070205080204" pitchFamily="34" charset="-128"/>
              </a:rPr>
              <a:t> should match capabilities of graphics systems</a:t>
            </a:r>
          </a:p>
          <a:p>
            <a:pPr lvl="1"/>
            <a:r>
              <a:rPr lang="en-US" altLang="en-US">
                <a:ea typeface="ＭＳ Ｐゴシック" panose="020B0600070205080204" pitchFamily="34" charset="-128"/>
              </a:rPr>
              <a:t>Hence most </a:t>
            </a:r>
            <a:r>
              <a:rPr lang="en-US" altLang="en-US" b="1">
                <a:solidFill>
                  <a:srgbClr val="FF0000"/>
                </a:solidFill>
                <a:ea typeface="ＭＳ Ｐゴシック" panose="020B0600070205080204" pitchFamily="34" charset="-128"/>
              </a:rPr>
              <a:t>scene graph APIs</a:t>
            </a:r>
            <a:r>
              <a:rPr lang="en-US" altLang="en-US">
                <a:ea typeface="ＭＳ Ｐゴシック" panose="020B0600070205080204" pitchFamily="34" charset="-128"/>
              </a:rPr>
              <a:t> are built on top of </a:t>
            </a:r>
            <a:r>
              <a:rPr lang="en-US" altLang="en-US" b="1">
                <a:solidFill>
                  <a:srgbClr val="FF0000"/>
                </a:solidFill>
                <a:ea typeface="ＭＳ Ｐゴシック" panose="020B0600070205080204" pitchFamily="34" charset="-128"/>
              </a:rPr>
              <a:t>OpenGL</a:t>
            </a:r>
            <a:r>
              <a:rPr lang="en-US" altLang="en-US">
                <a:ea typeface="ＭＳ Ｐゴシック" panose="020B0600070205080204" pitchFamily="34" charset="-128"/>
              </a:rPr>
              <a:t> or </a:t>
            </a:r>
            <a:r>
              <a:rPr lang="en-US" altLang="en-US" b="1">
                <a:solidFill>
                  <a:srgbClr val="FF0000"/>
                </a:solidFill>
                <a:ea typeface="ＭＳ Ｐゴシック" panose="020B0600070205080204" pitchFamily="34" charset="-128"/>
              </a:rPr>
              <a:t>DirectX</a:t>
            </a:r>
            <a:r>
              <a:rPr lang="en-US" altLang="en-US">
                <a:ea typeface="ＭＳ Ｐゴシック" panose="020B0600070205080204" pitchFamily="34" charset="-128"/>
              </a:rPr>
              <a:t> (for PCs)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8061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80613">
                                            <p:txEl>
                                              <p:pRg st="0" end="0"/>
                                            </p:txEl>
                                          </p:spTgt>
                                        </p:tgtEl>
                                        <p:attrNameLst>
                                          <p:attrName>style.visibility</p:attrName>
                                        </p:attrNameLst>
                                      </p:cBhvr>
                                      <p:to>
                                        <p:strVal val="visible"/>
                                      </p:to>
                                    </p:set>
                                    <p:animEffect transition="in" filter="checkerboard(across)">
                                      <p:cBhvr>
                                        <p:cTn id="11" dur="500"/>
                                        <p:tgtEl>
                                          <p:spTgt spid="58061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580613">
                                            <p:txEl>
                                              <p:pRg st="0" end="0"/>
                                            </p:txEl>
                                          </p:spTgt>
                                        </p:tgtEl>
                                        <p:attrNameLst>
                                          <p:attrName>style.visibility</p:attrName>
                                        </p:attrNameLst>
                                      </p:cBhvr>
                                      <p:to>
                                        <p:strVal val="visible"/>
                                      </p:to>
                                    </p:set>
                                    <p:animEffect transition="in" filter="checkerboard(across)">
                                      <p:cBhvr>
                                        <p:cTn id="16" dur="500"/>
                                        <p:tgtEl>
                                          <p:spTgt spid="580613">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6" presetClass="emph" presetSubtype="0" fill="hold" nodeType="clickEffect">
                                  <p:stCondLst>
                                    <p:cond delay="0"/>
                                  </p:stCondLst>
                                  <p:childTnLst>
                                    <p:animScale>
                                      <p:cBhvr>
                                        <p:cTn id="20" dur="2000" fill="hold"/>
                                        <p:tgtEl>
                                          <p:spTgt spid="580612"/>
                                        </p:tgtEl>
                                      </p:cBhvr>
                                      <p:by x="100000" y="15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580613">
                                            <p:txEl>
                                              <p:pRg st="6" end="6"/>
                                            </p:txEl>
                                          </p:spTgt>
                                        </p:tgtEl>
                                        <p:attrNameLst>
                                          <p:attrName>style.visibility</p:attrName>
                                        </p:attrNameLst>
                                      </p:cBhvr>
                                      <p:to>
                                        <p:strVal val="visible"/>
                                      </p:to>
                                    </p:set>
                                    <p:animEffect transition="in" filter="diamond(in)">
                                      <p:cBhvr>
                                        <p:cTn id="25" dur="2000"/>
                                        <p:tgtEl>
                                          <p:spTgt spid="580613">
                                            <p:txEl>
                                              <p:pRg st="6" end="6"/>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580613">
                                            <p:txEl>
                                              <p:pRg st="7" end="7"/>
                                            </p:txEl>
                                          </p:spTgt>
                                        </p:tgtEl>
                                        <p:attrNameLst>
                                          <p:attrName>style.visibility</p:attrName>
                                        </p:attrNameLst>
                                      </p:cBhvr>
                                      <p:to>
                                        <p:strVal val="visible"/>
                                      </p:to>
                                    </p:set>
                                    <p:animEffect transition="in" filter="diamond(in)">
                                      <p:cBhvr>
                                        <p:cTn id="28" dur="2000"/>
                                        <p:tgtEl>
                                          <p:spTgt spid="5806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2" grpId="0"/>
      <p:bldP spid="580612"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3">
            <a:extLst>
              <a:ext uri="{FF2B5EF4-FFF2-40B4-BE49-F238E27FC236}">
                <a16:creationId xmlns:a16="http://schemas.microsoft.com/office/drawing/2014/main" id="{A9E995A0-260D-13E2-4893-1C9F7EB686B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6E5B730-7BB5-4886-8861-CFE3AFE1B637}" type="slidenum">
              <a:rPr lang="es-ES" altLang="en-US" sz="1000" b="0">
                <a:latin typeface="Arial" panose="020B0604020202020204" pitchFamily="34" charset="0"/>
              </a:rPr>
              <a:pPr lvl="1" algn="r"/>
              <a:t>116</a:t>
            </a:fld>
            <a:endParaRPr lang="es-ES" altLang="en-US" sz="1000" b="0">
              <a:latin typeface="Arial" panose="020B0604020202020204" pitchFamily="34" charset="0"/>
            </a:endParaRPr>
          </a:p>
        </p:txBody>
      </p:sp>
      <p:sp>
        <p:nvSpPr>
          <p:cNvPr id="111619" name="Rectangle 2">
            <a:extLst>
              <a:ext uri="{FF2B5EF4-FFF2-40B4-BE49-F238E27FC236}">
                <a16:creationId xmlns:a16="http://schemas.microsoft.com/office/drawing/2014/main" id="{D592A277-A0CA-F24F-B657-A769D613ED40}"/>
              </a:ext>
            </a:extLst>
          </p:cNvPr>
          <p:cNvSpPr>
            <a:spLocks noGrp="1" noChangeArrowheads="1"/>
          </p:cNvSpPr>
          <p:nvPr>
            <p:ph type="title" idx="4294967295"/>
          </p:nvPr>
        </p:nvSpPr>
        <p:spPr>
          <a:xfrm>
            <a:off x="1447800" y="0"/>
            <a:ext cx="6248400" cy="1066800"/>
          </a:xfrm>
        </p:spPr>
        <p:txBody>
          <a:bodyPr/>
          <a:lstStyle/>
          <a:p>
            <a:r>
              <a:rPr lang="en-US" altLang="en-US">
                <a:ea typeface="ＭＳ Ｐゴシック" panose="020B0600070205080204" pitchFamily="34" charset="-128"/>
              </a:rPr>
              <a:t>VRML</a:t>
            </a:r>
          </a:p>
        </p:txBody>
      </p:sp>
      <p:sp>
        <p:nvSpPr>
          <p:cNvPr id="111620" name="Rectangle 3">
            <a:extLst>
              <a:ext uri="{FF2B5EF4-FFF2-40B4-BE49-F238E27FC236}">
                <a16:creationId xmlns:a16="http://schemas.microsoft.com/office/drawing/2014/main" id="{06A3E6CB-3B8B-72C3-EC9E-5CBF8E2E932C}"/>
              </a:ext>
            </a:extLst>
          </p:cNvPr>
          <p:cNvSpPr>
            <a:spLocks noGrp="1" noChangeArrowheads="1"/>
          </p:cNvSpPr>
          <p:nvPr>
            <p:ph type="body" idx="4294967295"/>
          </p:nvPr>
        </p:nvSpPr>
        <p:spPr>
          <a:xfrm>
            <a:off x="-190500" y="1066800"/>
            <a:ext cx="9525000" cy="4724400"/>
          </a:xfrm>
          <a:solidFill>
            <a:schemeClr val="bg1"/>
          </a:solidFill>
        </p:spPr>
        <p:txBody>
          <a:bodyPr/>
          <a:lstStyle/>
          <a:p>
            <a:r>
              <a:rPr lang="en-US" altLang="en-US">
                <a:ea typeface="ＭＳ Ｐゴシック" panose="020B0600070205080204" pitchFamily="34" charset="-128"/>
              </a:rPr>
              <a:t>Want to have a </a:t>
            </a:r>
            <a:r>
              <a:rPr lang="en-US" altLang="en-US">
                <a:solidFill>
                  <a:srgbClr val="FF0000"/>
                </a:solidFill>
                <a:ea typeface="ＭＳ Ｐゴシック" panose="020B0600070205080204" pitchFamily="34" charset="-128"/>
              </a:rPr>
              <a:t>Scene Graph</a:t>
            </a:r>
            <a:r>
              <a:rPr lang="en-US" altLang="en-US">
                <a:ea typeface="ＭＳ Ｐゴシック" panose="020B0600070205080204" pitchFamily="34" charset="-128"/>
              </a:rPr>
              <a:t> that can be used over the </a:t>
            </a:r>
            <a:r>
              <a:rPr lang="en-US" altLang="en-US" b="1">
                <a:solidFill>
                  <a:srgbClr val="FF0000"/>
                </a:solidFill>
                <a:ea typeface="ＭＳ Ｐゴシック" panose="020B0600070205080204" pitchFamily="34" charset="-128"/>
              </a:rPr>
              <a:t>World Wide Web</a:t>
            </a:r>
          </a:p>
          <a:p>
            <a:pPr>
              <a:buFontTx/>
              <a:buNone/>
            </a:pPr>
            <a:endParaRPr lang="en-US" altLang="en-US">
              <a:ea typeface="ＭＳ Ｐゴシック" panose="020B0600070205080204" pitchFamily="34" charset="-128"/>
            </a:endParaRPr>
          </a:p>
          <a:p>
            <a:r>
              <a:rPr lang="en-US" altLang="en-US" sz="2800">
                <a:ea typeface="ＭＳ Ｐゴシック" panose="020B0600070205080204" pitchFamily="34" charset="-128"/>
              </a:rPr>
              <a:t>Need links to other sites to support distributed data bases</a:t>
            </a:r>
          </a:p>
          <a:p>
            <a:pPr>
              <a:buFontTx/>
              <a:buNone/>
            </a:pPr>
            <a:endParaRPr lang="en-US" altLang="en-US" sz="2800">
              <a:ea typeface="ＭＳ Ｐゴシック" panose="020B0600070205080204" pitchFamily="34" charset="-128"/>
            </a:endParaRPr>
          </a:p>
          <a:p>
            <a:r>
              <a:rPr lang="en-US" altLang="en-US" u="sng">
                <a:ea typeface="ＭＳ Ｐゴシック" panose="020B0600070205080204" pitchFamily="34" charset="-128"/>
              </a:rPr>
              <a:t>V</a:t>
            </a:r>
            <a:r>
              <a:rPr lang="en-US" altLang="en-US">
                <a:ea typeface="ＭＳ Ｐゴシック" panose="020B0600070205080204" pitchFamily="34" charset="-128"/>
              </a:rPr>
              <a:t>irtual </a:t>
            </a:r>
            <a:r>
              <a:rPr lang="en-US" altLang="en-US" u="sng">
                <a:ea typeface="ＭＳ Ｐゴシック" panose="020B0600070205080204" pitchFamily="34" charset="-128"/>
              </a:rPr>
              <a:t>R</a:t>
            </a:r>
            <a:r>
              <a:rPr lang="en-US" altLang="en-US">
                <a:ea typeface="ＭＳ Ｐゴシック" panose="020B0600070205080204" pitchFamily="34" charset="-128"/>
              </a:rPr>
              <a:t>eality </a:t>
            </a:r>
            <a:r>
              <a:rPr lang="en-US" altLang="en-US" u="sng">
                <a:ea typeface="ＭＳ Ｐゴシック" panose="020B0600070205080204" pitchFamily="34" charset="-128"/>
              </a:rPr>
              <a:t>M</a:t>
            </a:r>
            <a:r>
              <a:rPr lang="en-US" altLang="en-US">
                <a:ea typeface="ＭＳ Ｐゴシック" panose="020B0600070205080204" pitchFamily="34" charset="-128"/>
              </a:rPr>
              <a:t>arkup </a:t>
            </a:r>
            <a:r>
              <a:rPr lang="en-US" altLang="en-US" u="sng">
                <a:ea typeface="ＭＳ Ｐゴシック" panose="020B0600070205080204" pitchFamily="34" charset="-128"/>
              </a:rPr>
              <a:t>L</a:t>
            </a:r>
            <a:r>
              <a:rPr lang="en-US" altLang="en-US">
                <a:ea typeface="ＭＳ Ｐゴシック" panose="020B0600070205080204" pitchFamily="34" charset="-128"/>
              </a:rPr>
              <a:t>anguage</a:t>
            </a:r>
          </a:p>
          <a:p>
            <a:pPr lvl="1"/>
            <a:r>
              <a:rPr lang="en-US" altLang="en-US">
                <a:ea typeface="ＭＳ Ｐゴシック" panose="020B0600070205080204" pitchFamily="34" charset="-128"/>
              </a:rPr>
              <a:t>Based on </a:t>
            </a:r>
            <a:r>
              <a:rPr lang="en-US" altLang="en-US" b="1">
                <a:solidFill>
                  <a:srgbClr val="FF3399"/>
                </a:solidFill>
                <a:ea typeface="ＭＳ Ｐゴシック" panose="020B0600070205080204" pitchFamily="34" charset="-128"/>
              </a:rPr>
              <a:t>Inventor</a:t>
            </a:r>
            <a:r>
              <a:rPr lang="en-US" altLang="en-US">
                <a:ea typeface="ＭＳ Ｐゴシック" panose="020B0600070205080204" pitchFamily="34" charset="-128"/>
              </a:rPr>
              <a:t> data base</a:t>
            </a:r>
          </a:p>
          <a:p>
            <a:pPr lvl="1"/>
            <a:r>
              <a:rPr lang="en-US" altLang="en-US">
                <a:ea typeface="ＭＳ Ｐゴシック" panose="020B0600070205080204" pitchFamily="34" charset="-128"/>
              </a:rPr>
              <a:t>Implemented with </a:t>
            </a:r>
            <a:r>
              <a:rPr lang="en-US" altLang="en-US" b="1">
                <a:solidFill>
                  <a:srgbClr val="FF0000"/>
                </a:solidFill>
                <a:ea typeface="ＭＳ Ｐゴシック" panose="020B0600070205080204" pitchFamily="34" charset="-128"/>
              </a:rPr>
              <a:t>OpenGL</a:t>
            </a:r>
          </a:p>
        </p:txBody>
      </p:sp>
      <p:sp>
        <p:nvSpPr>
          <p:cNvPr id="111621" name="Rectangle 6">
            <a:extLst>
              <a:ext uri="{FF2B5EF4-FFF2-40B4-BE49-F238E27FC236}">
                <a16:creationId xmlns:a16="http://schemas.microsoft.com/office/drawing/2014/main" id="{C9BD8CAD-A812-A9DE-83DF-1453A27146B5}"/>
              </a:ext>
            </a:extLst>
          </p:cNvPr>
          <p:cNvSpPr>
            <a:spLocks noChangeArrowheads="1"/>
          </p:cNvSpPr>
          <p:nvPr/>
        </p:nvSpPr>
        <p:spPr bwMode="auto">
          <a:xfrm>
            <a:off x="304800" y="5943600"/>
            <a:ext cx="7823200" cy="384175"/>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80000"/>
              </a:lnSpc>
              <a:spcBef>
                <a:spcPct val="30000"/>
              </a:spcBef>
            </a:pPr>
            <a:r>
              <a:rPr lang="en-US" altLang="en-US" b="0">
                <a:hlinkClick r:id="rId3"/>
              </a:rPr>
              <a:t>http://www.cs.iupui.edu/~aharris/webDesign/vrml/plane.wrl</a:t>
            </a:r>
            <a:r>
              <a:rPr lang="en-US" altLang="en-US" b="0"/>
              <a:t> </a:t>
            </a:r>
          </a:p>
        </p:txBody>
      </p:sp>
      <p:sp>
        <p:nvSpPr>
          <p:cNvPr id="111622" name="Rectangle 7">
            <a:extLst>
              <a:ext uri="{FF2B5EF4-FFF2-40B4-BE49-F238E27FC236}">
                <a16:creationId xmlns:a16="http://schemas.microsoft.com/office/drawing/2014/main" id="{E1DA0B52-5F70-79FB-A4F7-F1858A8AC33B}"/>
              </a:ext>
            </a:extLst>
          </p:cNvPr>
          <p:cNvSpPr>
            <a:spLocks noChangeArrowheads="1"/>
          </p:cNvSpPr>
          <p:nvPr/>
        </p:nvSpPr>
        <p:spPr bwMode="auto">
          <a:xfrm>
            <a:off x="266700" y="6343650"/>
            <a:ext cx="7886700" cy="457200"/>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hlinkClick r:id="rId4"/>
              </a:rPr>
              <a:t>http://www.cs.iupui.edu/~aharris/mm/figure/figure.wrl</a:t>
            </a:r>
            <a:r>
              <a:rPr lang="en-US" altLang="en-US" b="0"/>
              <a:t> </a:t>
            </a:r>
          </a:p>
        </p:txBody>
      </p:sp>
      <p:sp>
        <p:nvSpPr>
          <p:cNvPr id="111623" name="Rectangle 8">
            <a:extLst>
              <a:ext uri="{FF2B5EF4-FFF2-40B4-BE49-F238E27FC236}">
                <a16:creationId xmlns:a16="http://schemas.microsoft.com/office/drawing/2014/main" id="{10846718-48E5-39A8-CEF1-B60C12567B91}"/>
              </a:ext>
            </a:extLst>
          </p:cNvPr>
          <p:cNvSpPr>
            <a:spLocks noChangeArrowheads="1"/>
          </p:cNvSpPr>
          <p:nvPr/>
        </p:nvSpPr>
        <p:spPr bwMode="auto">
          <a:xfrm>
            <a:off x="342900" y="5410200"/>
            <a:ext cx="7137400" cy="457200"/>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hlinkClick r:id="rId5"/>
              </a:rPr>
              <a:t>http://www.cs.iupui.edu/~aharris/mm/texture/texCar.wrl</a:t>
            </a:r>
            <a:r>
              <a:rPr lang="en-US" altLang="en-US" b="0"/>
              <a:t> </a:t>
            </a:r>
          </a:p>
        </p:txBody>
      </p:sp>
      <p:sp>
        <p:nvSpPr>
          <p:cNvPr id="111624" name="Rectangle 9">
            <a:extLst>
              <a:ext uri="{FF2B5EF4-FFF2-40B4-BE49-F238E27FC236}">
                <a16:creationId xmlns:a16="http://schemas.microsoft.com/office/drawing/2014/main" id="{048C5F18-29BE-5698-32FE-1B83B3527426}"/>
              </a:ext>
            </a:extLst>
          </p:cNvPr>
          <p:cNvSpPr>
            <a:spLocks noChangeArrowheads="1"/>
          </p:cNvSpPr>
          <p:nvPr/>
        </p:nvSpPr>
        <p:spPr bwMode="auto">
          <a:xfrm>
            <a:off x="5099050" y="4724400"/>
            <a:ext cx="4083050" cy="457200"/>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hlinkClick r:id="rId6"/>
              </a:rPr>
              <a:t>http://www.ocnus.com/models/</a:t>
            </a:r>
            <a:r>
              <a:rPr lang="en-US" altLang="en-US" b="0"/>
              <a:t> </a:t>
            </a:r>
          </a:p>
        </p:txBody>
      </p:sp>
      <p:sp>
        <p:nvSpPr>
          <p:cNvPr id="2" name="Callout: Quad Arrow 1">
            <a:extLst>
              <a:ext uri="{FF2B5EF4-FFF2-40B4-BE49-F238E27FC236}">
                <a16:creationId xmlns:a16="http://schemas.microsoft.com/office/drawing/2014/main" id="{CDF386B4-3449-8605-B778-86973D3CF8CD}"/>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2658" name="Title 1">
            <a:extLst>
              <a:ext uri="{FF2B5EF4-FFF2-40B4-BE49-F238E27FC236}">
                <a16:creationId xmlns:a16="http://schemas.microsoft.com/office/drawing/2014/main" id="{9473FEB3-E2C7-AA8E-75B4-38D83FE5A9FA}"/>
              </a:ext>
            </a:extLst>
          </p:cNvPr>
          <p:cNvSpPr>
            <a:spLocks noGrp="1"/>
          </p:cNvSpPr>
          <p:nvPr>
            <p:ph type="title" idx="4294967295"/>
          </p:nvPr>
        </p:nvSpPr>
        <p:spPr/>
        <p:txBody>
          <a:bodyPr/>
          <a:lstStyle/>
          <a:p>
            <a:r>
              <a:rPr lang="en-US" altLang="en-US">
                <a:solidFill>
                  <a:srgbClr val="FF0000"/>
                </a:solidFill>
                <a:ea typeface="ＭＳ Ｐゴシック" panose="020B0600070205080204" pitchFamily="34" charset="-128"/>
              </a:rPr>
              <a:t>Open Scene Graph</a:t>
            </a:r>
          </a:p>
        </p:txBody>
      </p:sp>
      <p:sp>
        <p:nvSpPr>
          <p:cNvPr id="112643" name="Content Placeholder 2">
            <a:extLst>
              <a:ext uri="{FF2B5EF4-FFF2-40B4-BE49-F238E27FC236}">
                <a16:creationId xmlns:a16="http://schemas.microsoft.com/office/drawing/2014/main" id="{482E1E4A-2A96-8F9B-80FF-160CA2415210}"/>
              </a:ext>
            </a:extLst>
          </p:cNvPr>
          <p:cNvSpPr>
            <a:spLocks noGrp="1"/>
          </p:cNvSpPr>
          <p:nvPr>
            <p:ph idx="4294967295"/>
          </p:nvPr>
        </p:nvSpPr>
        <p:spPr>
          <a:xfrm>
            <a:off x="0" y="1524000"/>
            <a:ext cx="9372600" cy="4724400"/>
          </a:xfrm>
        </p:spPr>
        <p:txBody>
          <a:bodyPr/>
          <a:lstStyle/>
          <a:p>
            <a:r>
              <a:rPr lang="en-US" altLang="en-US">
                <a:ea typeface="ＭＳ Ｐゴシック" panose="020B0600070205080204" pitchFamily="34" charset="-128"/>
              </a:rPr>
              <a:t>Supports very </a:t>
            </a:r>
            <a:r>
              <a:rPr lang="en-US" altLang="en-US" b="1">
                <a:solidFill>
                  <a:srgbClr val="FF9900"/>
                </a:solidFill>
                <a:ea typeface="ＭＳ Ｐゴシック" panose="020B0600070205080204" pitchFamily="34" charset="-128"/>
              </a:rPr>
              <a:t>complex geometries</a:t>
            </a:r>
            <a:r>
              <a:rPr lang="en-US" altLang="en-US">
                <a:ea typeface="ＭＳ Ｐゴシック" panose="020B0600070205080204" pitchFamily="34" charset="-128"/>
              </a:rPr>
              <a:t> by adding </a:t>
            </a:r>
            <a:r>
              <a:rPr lang="en-US" altLang="en-US">
                <a:solidFill>
                  <a:srgbClr val="FF0000"/>
                </a:solidFill>
                <a:ea typeface="ＭＳ Ｐゴシック" panose="020B0600070205080204" pitchFamily="34" charset="-128"/>
              </a:rPr>
              <a:t>occlusion culling</a:t>
            </a:r>
            <a:r>
              <a:rPr lang="en-US" altLang="en-US">
                <a:ea typeface="ＭＳ Ｐゴシック" panose="020B0600070205080204" pitchFamily="34" charset="-128"/>
              </a:rPr>
              <a:t> in first path</a:t>
            </a:r>
          </a:p>
          <a:p>
            <a:pPr>
              <a:buFontTx/>
              <a:buNone/>
            </a:pPr>
            <a:endParaRPr lang="en-US" altLang="en-US">
              <a:ea typeface="ＭＳ Ｐゴシック" panose="020B0600070205080204" pitchFamily="34" charset="-128"/>
            </a:endParaRPr>
          </a:p>
          <a:p>
            <a:r>
              <a:rPr lang="en-US" altLang="en-US">
                <a:solidFill>
                  <a:srgbClr val="FF0000"/>
                </a:solidFill>
                <a:ea typeface="ＭＳ Ｐゴシック" panose="020B0600070205080204" pitchFamily="34" charset="-128"/>
              </a:rPr>
              <a:t>Supports translucently</a:t>
            </a:r>
            <a:r>
              <a:rPr lang="en-US" altLang="en-US">
                <a:ea typeface="ＭＳ Ｐゴシック" panose="020B0600070205080204" pitchFamily="34" charset="-128"/>
              </a:rPr>
              <a:t> through a second pass that </a:t>
            </a:r>
            <a:r>
              <a:rPr lang="en-US" altLang="en-US" b="1">
                <a:solidFill>
                  <a:srgbClr val="FF9900"/>
                </a:solidFill>
                <a:ea typeface="ＭＳ Ｐゴシック" panose="020B0600070205080204" pitchFamily="34" charset="-128"/>
              </a:rPr>
              <a:t>sorts the geometry</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First two passes yield a </a:t>
            </a:r>
            <a:r>
              <a:rPr lang="en-US" altLang="en-US">
                <a:solidFill>
                  <a:srgbClr val="FF0000"/>
                </a:solidFill>
                <a:ea typeface="ＭＳ Ｐゴシック" panose="020B0600070205080204" pitchFamily="34" charset="-128"/>
              </a:rPr>
              <a:t>geometry list</a:t>
            </a:r>
            <a:r>
              <a:rPr lang="en-US" altLang="en-US">
                <a:ea typeface="ＭＳ Ｐゴシック" panose="020B0600070205080204" pitchFamily="34" charset="-128"/>
              </a:rPr>
              <a:t> that is </a:t>
            </a:r>
            <a:r>
              <a:rPr lang="en-US" altLang="en-US">
                <a:solidFill>
                  <a:schemeClr val="accent2"/>
                </a:solidFill>
                <a:ea typeface="ＭＳ Ｐゴシック" panose="020B0600070205080204" pitchFamily="34" charset="-128"/>
              </a:rPr>
              <a:t>rendered by the pipeline in a third pass</a:t>
            </a:r>
          </a:p>
        </p:txBody>
      </p:sp>
      <p:sp>
        <p:nvSpPr>
          <p:cNvPr id="112644" name="Slide Number Placeholder 3">
            <a:extLst>
              <a:ext uri="{FF2B5EF4-FFF2-40B4-BE49-F238E27FC236}">
                <a16:creationId xmlns:a16="http://schemas.microsoft.com/office/drawing/2014/main" id="{84C8C86B-E899-27F4-FED9-5490839527A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84B216A8-3371-4B2F-8409-84854A3B70EB}" type="slidenum">
              <a:rPr lang="es-ES" altLang="en-US" sz="1000" b="0">
                <a:latin typeface="Arial" panose="020B0604020202020204" pitchFamily="34" charset="0"/>
              </a:rPr>
              <a:pPr lvl="1" algn="r"/>
              <a:t>117</a:t>
            </a:fld>
            <a:endParaRPr lang="es-ES" altLang="en-US" sz="1000" b="0">
              <a:latin typeface="Arial" panose="020B0604020202020204" pitchFamily="34" charset="0"/>
            </a:endParaRPr>
          </a:p>
        </p:txBody>
      </p:sp>
      <p:sp>
        <p:nvSpPr>
          <p:cNvPr id="2" name="Callout: Quad Arrow 1">
            <a:extLst>
              <a:ext uri="{FF2B5EF4-FFF2-40B4-BE49-F238E27FC236}">
                <a16:creationId xmlns:a16="http://schemas.microsoft.com/office/drawing/2014/main" id="{F04AA143-A87C-FEDD-8DAE-B72B611351C3}"/>
              </a:ext>
            </a:extLst>
          </p:cNvPr>
          <p:cNvSpPr/>
          <p:nvPr/>
        </p:nvSpPr>
        <p:spPr bwMode="auto">
          <a:xfrm>
            <a:off x="8382000" y="6879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82658"/>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155190C0-0E9B-1B49-B299-BEEDA1D9AA39}"/>
              </a:ext>
            </a:extLst>
          </p:cNvPr>
          <p:cNvSpPr>
            <a:spLocks noGrp="1" noChangeArrowheads="1"/>
          </p:cNvSpPr>
          <p:nvPr>
            <p:ph type="title"/>
          </p:nvPr>
        </p:nvSpPr>
        <p:spPr>
          <a:xfrm>
            <a:off x="1447800" y="0"/>
            <a:ext cx="6248400" cy="1066800"/>
          </a:xfrm>
        </p:spPr>
        <p:txBody>
          <a:bodyPr/>
          <a:lstStyle/>
          <a:p>
            <a:r>
              <a:rPr lang="en-US" altLang="en-US">
                <a:ea typeface="ＭＳ Ｐゴシック" panose="020B0600070205080204" pitchFamily="34" charset="-128"/>
              </a:rPr>
              <a:t>SUMMARY and NOTES</a:t>
            </a:r>
          </a:p>
        </p:txBody>
      </p:sp>
      <p:sp>
        <p:nvSpPr>
          <p:cNvPr id="113667" name="Rectangle 3">
            <a:extLst>
              <a:ext uri="{FF2B5EF4-FFF2-40B4-BE49-F238E27FC236}">
                <a16:creationId xmlns:a16="http://schemas.microsoft.com/office/drawing/2014/main" id="{A7D60E93-20AE-7F6F-78DB-3DC68BA1D6F2}"/>
              </a:ext>
            </a:extLst>
          </p:cNvPr>
          <p:cNvSpPr>
            <a:spLocks noGrp="1" noChangeArrowheads="1"/>
          </p:cNvSpPr>
          <p:nvPr>
            <p:ph type="body" idx="1"/>
          </p:nvPr>
        </p:nvSpPr>
        <p:spPr>
          <a:xfrm>
            <a:off x="-190500" y="952500"/>
            <a:ext cx="9525000" cy="6019800"/>
          </a:xfrm>
          <a:solidFill>
            <a:schemeClr val="bg1"/>
          </a:solidFill>
        </p:spPr>
        <p:txBody>
          <a:bodyPr/>
          <a:lstStyle/>
          <a:p>
            <a:pPr>
              <a:lnSpc>
                <a:spcPct val="80000"/>
              </a:lnSpc>
            </a:pPr>
            <a:r>
              <a:rPr lang="en-US" altLang="en-US" sz="1600" b="1">
                <a:solidFill>
                  <a:srgbClr val="FF0000"/>
                </a:solidFill>
                <a:ea typeface="ＭＳ Ｐゴシック" panose="020B0600070205080204" pitchFamily="34" charset="-128"/>
              </a:rPr>
              <a:t>The speed at which modern hardware can render geometric objects has opened up the possibilities of a variety of modeling systems.</a:t>
            </a:r>
            <a:r>
              <a:rPr lang="en-US" altLang="en-US" sz="1600">
                <a:ea typeface="ＭＳ Ｐゴシック" panose="020B0600070205080204" pitchFamily="34" charset="-128"/>
              </a:rPr>
              <a:t> As users of computer graphics, we need a large arsenal of techniques if we are to make full use of our graphics systems. </a:t>
            </a:r>
            <a:r>
              <a:rPr lang="en-US" altLang="en-US" sz="1600" b="1">
                <a:solidFill>
                  <a:srgbClr val="FF0000"/>
                </a:solidFill>
                <a:ea typeface="ＭＳ Ｐゴシック" panose="020B0600070205080204" pitchFamily="34" charset="-128"/>
              </a:rPr>
              <a:t>We have introduced hierarchical modeling.</a:t>
            </a:r>
            <a:r>
              <a:rPr lang="en-US" altLang="en-US" sz="1600">
                <a:ea typeface="ＭＳ Ｐゴシック" panose="020B0600070205080204" pitchFamily="34" charset="-128"/>
              </a:rPr>
              <a:t> Not only are there the many other forms that we investigate in this chapter and the next, but we can combine these techniques to generate new ones.</a:t>
            </a:r>
          </a:p>
          <a:p>
            <a:pPr>
              <a:lnSpc>
                <a:spcPct val="80000"/>
              </a:lnSpc>
            </a:pPr>
            <a:r>
              <a:rPr lang="en-US" altLang="en-US" sz="1600">
                <a:ea typeface="ＭＳ Ｐゴシック" panose="020B0600070205080204" pitchFamily="34" charset="-128"/>
              </a:rPr>
              <a:t> </a:t>
            </a:r>
          </a:p>
          <a:p>
            <a:pPr>
              <a:lnSpc>
                <a:spcPct val="80000"/>
              </a:lnSpc>
            </a:pPr>
            <a:r>
              <a:rPr lang="en-US" altLang="en-US" sz="1600">
                <a:ea typeface="ＭＳ Ｐゴシック" panose="020B0600070205080204" pitchFamily="34" charset="-128"/>
              </a:rPr>
              <a:t>We have presented basic themes that apply to most approaches to modeling. One is the use of hierarchy to incorporate relationships among objects in a scene. We have seen that we can use fundamental data structures, such as trees and DAGs, to represent such relationships; </a:t>
            </a:r>
            <a:r>
              <a:rPr lang="en-US" altLang="en-US" sz="1600" b="1">
                <a:solidFill>
                  <a:srgbClr val="FF0000"/>
                </a:solidFill>
                <a:ea typeface="ＭＳ Ｐゴシック" panose="020B0600070205080204" pitchFamily="34" charset="-128"/>
              </a:rPr>
              <a:t>traversing these data structures becomes part of the rendering process.</a:t>
            </a:r>
            <a:r>
              <a:rPr lang="en-US" altLang="en-US" sz="1600">
                <a:ea typeface="ＭＳ Ｐゴシック" panose="020B0600070205080204" pitchFamily="34" charset="-128"/>
              </a:rPr>
              <a:t> </a:t>
            </a:r>
            <a:r>
              <a:rPr lang="en-US" altLang="en-US" sz="1600" b="1">
                <a:solidFill>
                  <a:srgbClr val="FF0000"/>
                </a:solidFill>
                <a:ea typeface="ＭＳ Ｐゴシック" panose="020B0600070205080204" pitchFamily="34" charset="-128"/>
              </a:rPr>
              <a:t>The use of scene graphs in Open Scene Graph, VRML, and Java3D allows the application programmer to build complex animated scenes from a combination of predefined and user- defined software modules</a:t>
            </a:r>
            <a:r>
              <a:rPr lang="en-US" altLang="en-US" sz="1600">
                <a:ea typeface="ＭＳ Ｐゴシック" panose="020B0600070205080204" pitchFamily="34" charset="-128"/>
              </a:rPr>
              <a:t>. As we saw in Chapter 9, tree-structured models are also used to describe complex shaders that involve the interaction of light sources, material properties, atmospheric effects, and a variety of local reflection models. These could be implemented with RenderMan, Cg, or GLSL. </a:t>
            </a:r>
          </a:p>
          <a:p>
            <a:pPr>
              <a:lnSpc>
                <a:spcPct val="80000"/>
              </a:lnSpc>
            </a:pPr>
            <a:endParaRPr lang="en-US" altLang="en-US" sz="1600">
              <a:ea typeface="ＭＳ Ｐゴシック" panose="020B0600070205080204" pitchFamily="34" charset="-128"/>
            </a:endParaRPr>
          </a:p>
          <a:p>
            <a:pPr>
              <a:lnSpc>
                <a:spcPct val="80000"/>
              </a:lnSpc>
            </a:pPr>
            <a:r>
              <a:rPr lang="en-US" altLang="en-US" sz="1600" b="1">
                <a:solidFill>
                  <a:srgbClr val="FF0000"/>
                </a:solidFill>
                <a:ea typeface="ＭＳ Ｐゴシック" panose="020B0600070205080204" pitchFamily="34" charset="-128"/>
              </a:rPr>
              <a:t>Object- oriented approaches are standard for complex applications and for applications that are distributed over networks</a:t>
            </a:r>
            <a:r>
              <a:rPr lang="en-US" altLang="en-US" sz="1600">
                <a:ea typeface="ＭＳ Ｐゴシック" panose="020B0600070205080204" pitchFamily="34" charset="-128"/>
              </a:rPr>
              <a:t>. Unfortunately, there has not been agreement on a single object- oriented API. However, the actual rendering in most high-end systems is done at the OpenGL level </a:t>
            </a:r>
            <a:r>
              <a:rPr lang="en-US" altLang="en-US" sz="1600" b="1">
                <a:solidFill>
                  <a:srgbClr val="FF0000"/>
                </a:solidFill>
                <a:ea typeface="ＭＳ Ｐゴシック" panose="020B0600070205080204" pitchFamily="34" charset="-128"/>
              </a:rPr>
              <a:t>because the closeness of this API to the hardware makes for efficient use of the hardware</a:t>
            </a:r>
            <a:r>
              <a:rPr lang="en-US" altLang="en-US" sz="1600">
                <a:ea typeface="ＭＳ Ｐゴシック" panose="020B0600070205080204" pitchFamily="34" charset="-128"/>
              </a:rPr>
              <a:t>. Consequently, both application programmers and system developers need to be familiar with multiple levels of APIs. </a:t>
            </a:r>
          </a:p>
          <a:p>
            <a:pPr>
              <a:lnSpc>
                <a:spcPct val="80000"/>
              </a:lnSpc>
            </a:pPr>
            <a:endParaRPr lang="en-US" altLang="en-US" sz="1600">
              <a:ea typeface="ＭＳ Ｐゴシック" panose="020B0600070205080204" pitchFamily="34" charset="-128"/>
            </a:endParaRPr>
          </a:p>
          <a:p>
            <a:pPr>
              <a:lnSpc>
                <a:spcPct val="80000"/>
              </a:lnSpc>
            </a:pPr>
            <a:r>
              <a:rPr lang="en-US" altLang="en-US" sz="1600">
                <a:ea typeface="ＭＳ Ｐゴシック" panose="020B0600070205080204" pitchFamily="34" charset="-128"/>
              </a:rPr>
              <a:t>Chapter 11 presents an entirely different, but complementary, </a:t>
            </a:r>
            <a:r>
              <a:rPr lang="en-US" altLang="en-US" sz="2400">
                <a:ea typeface="ＭＳ Ｐゴシック" panose="020B0600070205080204" pitchFamily="34" charset="-128"/>
              </a:rPr>
              <a:t>approach to </a:t>
            </a:r>
            <a:r>
              <a:rPr lang="en-US" altLang="en-US" sz="2400" b="1">
                <a:solidFill>
                  <a:srgbClr val="FF9900"/>
                </a:solidFill>
                <a:ea typeface="ＭＳ Ｐゴシック" panose="020B0600070205080204" pitchFamily="34" charset="-128"/>
              </a:rPr>
              <a:t>Modeling</a:t>
            </a:r>
            <a:r>
              <a:rPr lang="en-US" altLang="en-US" sz="2400">
                <a:ea typeface="ＭＳ Ｐゴシック" panose="020B0600070205080204" pitchFamily="34" charset="-128"/>
              </a:rPr>
              <a:t> based on </a:t>
            </a:r>
            <a:r>
              <a:rPr lang="en-US" altLang="en-US" sz="2400" b="1">
                <a:solidFill>
                  <a:srgbClr val="FF9900"/>
                </a:solidFill>
                <a:ea typeface="ＭＳ Ｐゴシック" panose="020B0600070205080204" pitchFamily="34" charset="-128"/>
              </a:rPr>
              <a:t>procedural methods</a:t>
            </a:r>
            <a:r>
              <a:rPr lang="en-US" altLang="en-US" sz="2400">
                <a:ea typeface="ＭＳ Ｐゴシック" panose="020B0600070205080204" pitchFamily="34" charset="-128"/>
              </a:rPr>
              <a:t>.</a:t>
            </a:r>
          </a:p>
          <a:p>
            <a:pPr>
              <a:lnSpc>
                <a:spcPct val="80000"/>
              </a:lnSpc>
            </a:pPr>
            <a:endParaRPr lang="en-US" altLang="en-US" sz="160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113667">
                                            <p:txEl>
                                              <p:pRg st="6" end="6"/>
                                            </p:txEl>
                                          </p:spTgt>
                                        </p:tgtEl>
                                        <p:attrNameLst>
                                          <p:attrName>style.visibility</p:attrName>
                                        </p:attrNameLst>
                                      </p:cBhvr>
                                      <p:to>
                                        <p:strVal val="visible"/>
                                      </p:to>
                                    </p:set>
                                    <p:animEffect transition="in" filter="fade">
                                      <p:cBhvr>
                                        <p:cTn id="7" dur="2000"/>
                                        <p:tgtEl>
                                          <p:spTgt spid="113667">
                                            <p:txEl>
                                              <p:pRg st="6" end="6"/>
                                            </p:txEl>
                                          </p:spTgt>
                                        </p:tgtEl>
                                      </p:cBhvr>
                                    </p:animEffect>
                                    <p:anim calcmode="lin" valueType="num">
                                      <p:cBhvr>
                                        <p:cTn id="8" dur="2000" fill="hold"/>
                                        <p:tgtEl>
                                          <p:spTgt spid="113667">
                                            <p:txEl>
                                              <p:pRg st="6" end="6"/>
                                            </p:txEl>
                                          </p:spTgt>
                                        </p:tgtEl>
                                        <p:attrNameLst>
                                          <p:attrName>ppt_w</p:attrName>
                                        </p:attrNameLst>
                                      </p:cBhvr>
                                      <p:tavLst>
                                        <p:tav tm="0" fmla="#ppt_w*sin(2.5*pi*$)">
                                          <p:val>
                                            <p:fltVal val="0"/>
                                          </p:val>
                                        </p:tav>
                                        <p:tav tm="100000">
                                          <p:val>
                                            <p:fltVal val="1"/>
                                          </p:val>
                                        </p:tav>
                                      </p:tavLst>
                                    </p:anim>
                                    <p:anim calcmode="lin" valueType="num">
                                      <p:cBhvr>
                                        <p:cTn id="9" dur="2000" fill="hold"/>
                                        <p:tgtEl>
                                          <p:spTgt spid="113667">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D23B1B-D8DC-0FDB-04D2-A8D4031DCE65}"/>
              </a:ext>
            </a:extLst>
          </p:cNvPr>
          <p:cNvPicPr>
            <a:picLocks noChangeAspect="1"/>
          </p:cNvPicPr>
          <p:nvPr/>
        </p:nvPicPr>
        <p:blipFill rotWithShape="1">
          <a:blip r:embed="rId3"/>
          <a:srcRect l="31121" t="69598" r="34257" b="7940"/>
          <a:stretch/>
        </p:blipFill>
        <p:spPr>
          <a:xfrm>
            <a:off x="652390" y="2057400"/>
            <a:ext cx="7424810" cy="2133600"/>
          </a:xfrm>
          <a:prstGeom prst="rect">
            <a:avLst/>
          </a:prstGeom>
        </p:spPr>
      </p:pic>
      <p:sp>
        <p:nvSpPr>
          <p:cNvPr id="4" name="Slide Number Placeholder 3">
            <a:extLst>
              <a:ext uri="{FF2B5EF4-FFF2-40B4-BE49-F238E27FC236}">
                <a16:creationId xmlns:a16="http://schemas.microsoft.com/office/drawing/2014/main" id="{AAB01129-CA41-E13B-FDBD-11F8B5EA90FA}"/>
              </a:ext>
            </a:extLst>
          </p:cNvPr>
          <p:cNvSpPr>
            <a:spLocks noGrp="1"/>
          </p:cNvSpPr>
          <p:nvPr>
            <p:ph type="sldNum" sz="quarter" idx="10"/>
          </p:nvPr>
        </p:nvSpPr>
        <p:spPr/>
        <p:txBody>
          <a:body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9F1A1A17-52E3-42A1-95FA-914F5940A190}"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119</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6" name="TextBox 6">
            <a:extLst>
              <a:ext uri="{FF2B5EF4-FFF2-40B4-BE49-F238E27FC236}">
                <a16:creationId xmlns:a16="http://schemas.microsoft.com/office/drawing/2014/main" id="{DF520B8D-85AB-FEC4-6ED5-794B89000095}"/>
              </a:ext>
              <a:ext uri="{C183D7F6-B498-43B3-948B-1728B52AA6E4}">
                <adec:decorative xmlns:adec="http://schemas.microsoft.com/office/drawing/2017/decorative" val="1"/>
              </a:ext>
            </a:extLst>
          </p:cNvPr>
          <p:cNvSpPr txBox="1">
            <a:spLocks noChangeArrowheads="1"/>
          </p:cNvSpPr>
          <p:nvPr/>
        </p:nvSpPr>
        <p:spPr bwMode="auto">
          <a:xfrm>
            <a:off x="158221" y="-8924"/>
            <a:ext cx="8859837"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Times New Roman"/>
                <a:ea typeface="ＭＳ Ｐゴシック" panose="020B0600070205080204" pitchFamily="34" charset="-128"/>
                <a:cs typeface="Times New Roman"/>
              </a:rPr>
              <a:t>NEXT.</a:t>
            </a:r>
          </a:p>
        </p:txBody>
      </p:sp>
      <p:sp>
        <p:nvSpPr>
          <p:cNvPr id="7" name="Rectangle 6">
            <a:extLst>
              <a:ext uri="{FF2B5EF4-FFF2-40B4-BE49-F238E27FC236}">
                <a16:creationId xmlns:a16="http://schemas.microsoft.com/office/drawing/2014/main" id="{FF93B8F4-884A-FA42-8E0B-591640835CFE}"/>
              </a:ext>
              <a:ext uri="{C183D7F6-B498-43B3-948B-1728B52AA6E4}">
                <adec:decorative xmlns:adec="http://schemas.microsoft.com/office/drawing/2017/decorative" val="1"/>
              </a:ext>
            </a:extLst>
          </p:cNvPr>
          <p:cNvSpPr>
            <a:spLocks noChangeArrowheads="1"/>
          </p:cNvSpPr>
          <p:nvPr/>
        </p:nvSpPr>
        <p:spPr bwMode="auto">
          <a:xfrm>
            <a:off x="158221" y="-14816"/>
            <a:ext cx="8867775" cy="452437"/>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24484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514B4E7B-A5B9-AF2C-6FC0-DEADF3063A77}"/>
              </a:ext>
            </a:extLst>
          </p:cNvPr>
          <p:cNvSpPr>
            <a:spLocks noGrp="1" noChangeArrowheads="1"/>
          </p:cNvSpPr>
          <p:nvPr>
            <p:ph type="body" idx="1"/>
          </p:nvPr>
        </p:nvSpPr>
        <p:spPr>
          <a:xfrm>
            <a:off x="-285750" y="1638300"/>
            <a:ext cx="9525000" cy="4114800"/>
          </a:xfrm>
        </p:spPr>
        <p:txBody>
          <a:bodyPr/>
          <a:lstStyle/>
          <a:p>
            <a:r>
              <a:rPr lang="en-US" altLang="en-US" sz="2400">
                <a:solidFill>
                  <a:srgbClr val="FF0000"/>
                </a:solidFill>
                <a:ea typeface="ＭＳ Ｐゴシック" panose="020B0600070205080204" pitchFamily="34" charset="-128"/>
              </a:rPr>
              <a:t>Each glu/glut object has its </a:t>
            </a:r>
            <a:r>
              <a:rPr lang="en-US" altLang="en-US" sz="2400" b="1">
                <a:solidFill>
                  <a:schemeClr val="accent2"/>
                </a:solidFill>
                <a:ea typeface="ＭＳ Ｐゴシック" panose="020B0600070205080204" pitchFamily="34" charset="-128"/>
              </a:rPr>
              <a:t>default size, position, and orientation</a:t>
            </a:r>
            <a:r>
              <a:rPr lang="en-US" altLang="en-US" sz="2200">
                <a:ea typeface="ＭＳ Ｐゴシック" panose="020B0600070205080204" pitchFamily="34" charset="-128"/>
              </a:rPr>
              <a:t> </a:t>
            </a:r>
          </a:p>
          <a:p>
            <a:r>
              <a:rPr lang="en-US" altLang="en-US" sz="2200">
                <a:ea typeface="ＭＳ Ｐゴシック" panose="020B0600070205080204" pitchFamily="34" charset="-128"/>
              </a:rPr>
              <a:t>You need to perform modeling transformation to make it right for you</a:t>
            </a:r>
          </a:p>
        </p:txBody>
      </p:sp>
      <p:grpSp>
        <p:nvGrpSpPr>
          <p:cNvPr id="9219" name="Group 4">
            <a:extLst>
              <a:ext uri="{FF2B5EF4-FFF2-40B4-BE49-F238E27FC236}">
                <a16:creationId xmlns:a16="http://schemas.microsoft.com/office/drawing/2014/main" id="{FC8CB724-2AA1-F38B-AA3F-F4E0B22D9685}"/>
              </a:ext>
            </a:extLst>
          </p:cNvPr>
          <p:cNvGrpSpPr>
            <a:grpSpLocks/>
          </p:cNvGrpSpPr>
          <p:nvPr/>
        </p:nvGrpSpPr>
        <p:grpSpPr bwMode="auto">
          <a:xfrm>
            <a:off x="457200" y="3048000"/>
            <a:ext cx="2514600" cy="2209800"/>
            <a:chOff x="1632" y="2784"/>
            <a:chExt cx="768" cy="816"/>
          </a:xfrm>
        </p:grpSpPr>
        <p:sp>
          <p:nvSpPr>
            <p:cNvPr id="9227" name="Line 5">
              <a:extLst>
                <a:ext uri="{FF2B5EF4-FFF2-40B4-BE49-F238E27FC236}">
                  <a16:creationId xmlns:a16="http://schemas.microsoft.com/office/drawing/2014/main" id="{2C64737C-7BD0-2B6A-6060-457013FAEBE8}"/>
                </a:ext>
              </a:extLst>
            </p:cNvPr>
            <p:cNvSpPr>
              <a:spLocks noChangeShapeType="1"/>
            </p:cNvSpPr>
            <p:nvPr/>
          </p:nvSpPr>
          <p:spPr bwMode="auto">
            <a:xfrm>
              <a:off x="1920" y="2784"/>
              <a:ext cx="0" cy="528"/>
            </a:xfrm>
            <a:prstGeom prst="line">
              <a:avLst/>
            </a:prstGeom>
            <a:noFill/>
            <a:ln w="952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sp>
          <p:nvSpPr>
            <p:cNvPr id="9228" name="Line 6">
              <a:extLst>
                <a:ext uri="{FF2B5EF4-FFF2-40B4-BE49-F238E27FC236}">
                  <a16:creationId xmlns:a16="http://schemas.microsoft.com/office/drawing/2014/main" id="{1ABE3F4A-D02B-8FD8-D1AB-492B8085ADD4}"/>
                </a:ext>
              </a:extLst>
            </p:cNvPr>
            <p:cNvSpPr>
              <a:spLocks noChangeShapeType="1"/>
            </p:cNvSpPr>
            <p:nvPr/>
          </p:nvSpPr>
          <p:spPr bwMode="auto">
            <a:xfrm>
              <a:off x="1920" y="3312"/>
              <a:ext cx="48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29" name="AutoShape 7">
              <a:extLst>
                <a:ext uri="{FF2B5EF4-FFF2-40B4-BE49-F238E27FC236}">
                  <a16:creationId xmlns:a16="http://schemas.microsoft.com/office/drawing/2014/main" id="{59FB6A07-E49A-BA4C-A26C-8088FF93EB4C}"/>
                </a:ext>
              </a:extLst>
            </p:cNvPr>
            <p:cNvSpPr>
              <a:spLocks noChangeArrowheads="1"/>
            </p:cNvSpPr>
            <p:nvPr/>
          </p:nvSpPr>
          <p:spPr bwMode="auto">
            <a:xfrm>
              <a:off x="1632" y="2976"/>
              <a:ext cx="624" cy="624"/>
            </a:xfrm>
            <a:prstGeom prst="cube">
              <a:avLst>
                <a:gd name="adj" fmla="val 25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9230" name="Line 8">
              <a:extLst>
                <a:ext uri="{FF2B5EF4-FFF2-40B4-BE49-F238E27FC236}">
                  <a16:creationId xmlns:a16="http://schemas.microsoft.com/office/drawing/2014/main" id="{75225E4C-47D9-70DB-1C96-083B544AB317}"/>
                </a:ext>
              </a:extLst>
            </p:cNvPr>
            <p:cNvSpPr>
              <a:spLocks noChangeShapeType="1"/>
            </p:cNvSpPr>
            <p:nvPr/>
          </p:nvSpPr>
          <p:spPr bwMode="auto">
            <a:xfrm flipH="1">
              <a:off x="1728" y="3312"/>
              <a:ext cx="192"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9220" name="Text Box 9">
            <a:extLst>
              <a:ext uri="{FF2B5EF4-FFF2-40B4-BE49-F238E27FC236}">
                <a16:creationId xmlns:a16="http://schemas.microsoft.com/office/drawing/2014/main" id="{9FE57BDE-F296-0573-CF2F-A5F936469E5A}"/>
              </a:ext>
            </a:extLst>
          </p:cNvPr>
          <p:cNvSpPr txBox="1">
            <a:spLocks noChangeArrowheads="1"/>
          </p:cNvSpPr>
          <p:nvPr/>
        </p:nvSpPr>
        <p:spPr bwMode="auto">
          <a:xfrm>
            <a:off x="3048000" y="4114800"/>
            <a:ext cx="6553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0000"/>
                </a:solidFill>
                <a:latin typeface="Tahoma" panose="020B0604030504040204" pitchFamily="34" charset="0"/>
              </a:rPr>
              <a:t>Cube(1.0)</a:t>
            </a:r>
            <a:r>
              <a:rPr lang="en-US" altLang="en-US" sz="1800" b="0">
                <a:latin typeface="Tahoma" panose="020B0604030504040204" pitchFamily="34" charset="0"/>
              </a:rPr>
              <a:t>  -  ‘wire’ means  wire frame</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Put a </a:t>
            </a:r>
            <a:r>
              <a:rPr lang="en-US" altLang="en-US" sz="1800">
                <a:solidFill>
                  <a:srgbClr val="FF0000"/>
                </a:solidFill>
                <a:latin typeface="Tahoma" panose="020B0604030504040204" pitchFamily="34" charset="0"/>
              </a:rPr>
              <a:t>1x1x1 </a:t>
            </a:r>
            <a:r>
              <a:rPr lang="en-US" altLang="en-US" sz="1800" b="0">
                <a:latin typeface="Tahoma" panose="020B0604030504040204" pitchFamily="34" charset="0"/>
              </a:rPr>
              <a:t>cube with its center at world </a:t>
            </a:r>
            <a:r>
              <a:rPr lang="en-US" altLang="en-US" sz="1800">
                <a:solidFill>
                  <a:srgbClr val="FF0000"/>
                </a:solidFill>
                <a:latin typeface="Tahoma" panose="020B0604030504040204" pitchFamily="34" charset="0"/>
              </a:rPr>
              <a:t>(0,0,0)</a:t>
            </a:r>
          </a:p>
        </p:txBody>
      </p:sp>
      <p:sp>
        <p:nvSpPr>
          <p:cNvPr id="622602" name="Text Box 10">
            <a:extLst>
              <a:ext uri="{FF2B5EF4-FFF2-40B4-BE49-F238E27FC236}">
                <a16:creationId xmlns:a16="http://schemas.microsoft.com/office/drawing/2014/main" id="{22126E7A-FCC3-19CD-B109-199432CB5940}"/>
              </a:ext>
            </a:extLst>
          </p:cNvPr>
          <p:cNvSpPr txBox="1">
            <a:spLocks noChangeArrowheads="1"/>
          </p:cNvSpPr>
          <p:nvPr/>
        </p:nvSpPr>
        <p:spPr bwMode="auto">
          <a:xfrm>
            <a:off x="0" y="5715000"/>
            <a:ext cx="944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To create a </a:t>
            </a:r>
            <a:r>
              <a:rPr lang="en-US" altLang="en-US" sz="1800">
                <a:solidFill>
                  <a:srgbClr val="FF0000"/>
                </a:solidFill>
                <a:latin typeface="Tahoma" panose="020B0604030504040204" pitchFamily="34" charset="0"/>
              </a:rPr>
              <a:t>2 x 0.1 x 2</a:t>
            </a:r>
            <a:r>
              <a:rPr lang="en-US" altLang="en-US" sz="1800" b="0">
                <a:latin typeface="Tahoma" panose="020B0604030504040204" pitchFamily="34" charset="0"/>
              </a:rPr>
              <a:t> table top -  need to call  </a:t>
            </a:r>
            <a:r>
              <a:rPr lang="en-US" altLang="en-US" sz="1800">
                <a:solidFill>
                  <a:srgbClr val="FF0000"/>
                </a:solidFill>
                <a:latin typeface="Tahoma" panose="020B0604030504040204" pitchFamily="34" charset="0"/>
              </a:rPr>
              <a:t>glScalef(2, 0.1, 2)</a:t>
            </a:r>
            <a:r>
              <a:rPr lang="en-US" altLang="en-US" sz="1800" b="0">
                <a:latin typeface="Tahoma" panose="020B0604030504040204" pitchFamily="34" charset="0"/>
              </a:rPr>
              <a:t> before you  call </a:t>
            </a:r>
            <a:r>
              <a:rPr lang="en-US" altLang="en-US" sz="1800">
                <a:solidFill>
                  <a:srgbClr val="FF0000"/>
                </a:solidFill>
                <a:latin typeface="Tahoma" panose="020B0604030504040204" pitchFamily="34" charset="0"/>
              </a:rPr>
              <a:t>glut</a:t>
            </a:r>
            <a:r>
              <a:rPr lang="en-US" altLang="en-US" sz="1800">
                <a:latin typeface="Tahoma" panose="020B0604030504040204" pitchFamily="34" charset="0"/>
              </a:rPr>
              <a:t>Wire</a:t>
            </a:r>
            <a:r>
              <a:rPr lang="en-US" altLang="en-US" sz="1800">
                <a:solidFill>
                  <a:srgbClr val="FF0000"/>
                </a:solidFill>
                <a:latin typeface="Tahoma" panose="020B0604030504040204" pitchFamily="34" charset="0"/>
              </a:rPr>
              <a:t>Cube(1.0)</a:t>
            </a:r>
            <a:r>
              <a:rPr lang="en-US" altLang="en-US" sz="1800" b="0">
                <a:latin typeface="Tahoma" panose="020B0604030504040204" pitchFamily="34" charset="0"/>
              </a:rPr>
              <a:t> </a:t>
            </a:r>
          </a:p>
        </p:txBody>
      </p:sp>
      <p:pic>
        <p:nvPicPr>
          <p:cNvPr id="9222" name="Picture 11">
            <a:extLst>
              <a:ext uri="{FF2B5EF4-FFF2-40B4-BE49-F238E27FC236}">
                <a16:creationId xmlns:a16="http://schemas.microsoft.com/office/drawing/2014/main" id="{0B755F48-C044-1837-6740-F1D19E01B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939800"/>
            <a:ext cx="14097000" cy="1090612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2594" name="Rectangle 2">
            <a:extLst>
              <a:ext uri="{FF2B5EF4-FFF2-40B4-BE49-F238E27FC236}">
                <a16:creationId xmlns:a16="http://schemas.microsoft.com/office/drawing/2014/main" id="{4F0FE4DE-FF08-28AF-A464-91BCD1EDE1B2}"/>
              </a:ext>
            </a:extLst>
          </p:cNvPr>
          <p:cNvSpPr>
            <a:spLocks noGrp="1" noChangeArrowheads="1"/>
          </p:cNvSpPr>
          <p:nvPr>
            <p:ph type="title"/>
          </p:nvPr>
        </p:nvSpPr>
        <p:spPr>
          <a:xfrm>
            <a:off x="0" y="0"/>
            <a:ext cx="9677400" cy="1371600"/>
          </a:xfrm>
          <a:solidFill>
            <a:schemeClr val="bg1"/>
          </a:solidFill>
        </p:spPr>
        <p:txBody>
          <a:bodyPr/>
          <a:lstStyle/>
          <a:p>
            <a:r>
              <a:rPr lang="en-US" altLang="en-US">
                <a:ea typeface="ＭＳ Ｐゴシック" panose="020B0600070205080204" pitchFamily="34" charset="-128"/>
              </a:rPr>
              <a:t> </a:t>
            </a:r>
            <a:r>
              <a:rPr lang="en-US" altLang="en-US" u="sng">
                <a:solidFill>
                  <a:srgbClr val="FF0000"/>
                </a:solidFill>
                <a:ea typeface="ＭＳ Ｐゴシック" panose="020B0600070205080204" pitchFamily="34" charset="-128"/>
              </a:rPr>
              <a:t>glut</a:t>
            </a:r>
            <a:r>
              <a:rPr lang="en-US" altLang="en-US" u="sng">
                <a:ea typeface="ＭＳ Ｐゴシック" panose="020B0600070205080204" pitchFamily="34" charset="-128"/>
              </a:rPr>
              <a:t>Wire</a:t>
            </a:r>
            <a:r>
              <a:rPr lang="en-US" altLang="en-US" u="sng">
                <a:solidFill>
                  <a:srgbClr val="FF9900"/>
                </a:solidFill>
                <a:ea typeface="ＭＳ Ｐゴシック" panose="020B0600070205080204" pitchFamily="34" charset="-128"/>
              </a:rPr>
              <a:t>Cube</a:t>
            </a:r>
            <a:r>
              <a:rPr lang="en-US" altLang="en-US" u="sng">
                <a:ea typeface="ＭＳ Ｐゴシック" panose="020B0600070205080204" pitchFamily="34" charset="-128"/>
              </a:rPr>
              <a:t>(size)</a:t>
            </a:r>
          </a:p>
        </p:txBody>
      </p:sp>
      <p:sp>
        <p:nvSpPr>
          <p:cNvPr id="622604" name="Line 12">
            <a:extLst>
              <a:ext uri="{FF2B5EF4-FFF2-40B4-BE49-F238E27FC236}">
                <a16:creationId xmlns:a16="http://schemas.microsoft.com/office/drawing/2014/main" id="{07777A6E-6B95-4A57-DAE6-C8B99A7BA5EF}"/>
              </a:ext>
            </a:extLst>
          </p:cNvPr>
          <p:cNvSpPr>
            <a:spLocks noChangeShapeType="1"/>
          </p:cNvSpPr>
          <p:nvPr/>
        </p:nvSpPr>
        <p:spPr bwMode="auto">
          <a:xfrm flipH="1">
            <a:off x="1947862" y="914400"/>
            <a:ext cx="2928938" cy="495300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pic>
        <p:nvPicPr>
          <p:cNvPr id="9225" name="Picture 13">
            <a:extLst>
              <a:ext uri="{FF2B5EF4-FFF2-40B4-BE49-F238E27FC236}">
                <a16:creationId xmlns:a16="http://schemas.microsoft.com/office/drawing/2014/main" id="{FE58A2F3-C48A-F739-60E7-83841D7AB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143000"/>
            <a:ext cx="51054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 name="Line 12">
            <a:extLst>
              <a:ext uri="{FF2B5EF4-FFF2-40B4-BE49-F238E27FC236}">
                <a16:creationId xmlns:a16="http://schemas.microsoft.com/office/drawing/2014/main" id="{50EB0AEF-07AC-032B-7182-6580BE352967}"/>
              </a:ext>
            </a:extLst>
          </p:cNvPr>
          <p:cNvSpPr>
            <a:spLocks noChangeShapeType="1"/>
          </p:cNvSpPr>
          <p:nvPr/>
        </p:nvSpPr>
        <p:spPr bwMode="auto">
          <a:xfrm flipV="1">
            <a:off x="2576513" y="2895600"/>
            <a:ext cx="4510088" cy="2971800"/>
          </a:xfrm>
          <a:prstGeom prst="line">
            <a:avLst/>
          </a:prstGeom>
          <a:noFill/>
          <a:ln w="57150">
            <a:solidFill>
              <a:srgbClr val="FFC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2259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622602">
                                            <p:txEl>
                                              <p:pRg st="0" end="0"/>
                                            </p:txEl>
                                          </p:spTgt>
                                        </p:tgtEl>
                                        <p:attrNameLst>
                                          <p:attrName>style.visibility</p:attrName>
                                        </p:attrNameLst>
                                      </p:cBhvr>
                                      <p:to>
                                        <p:strVal val="visible"/>
                                      </p:to>
                                    </p:set>
                                    <p:animEffect transition="in" filter="diamond(in)">
                                      <p:cBhvr>
                                        <p:cTn id="11" dur="2000"/>
                                        <p:tgtEl>
                                          <p:spTgt spid="622602">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622602">
                                            <p:txEl>
                                              <p:pRg st="0" end="0"/>
                                            </p:txEl>
                                          </p:spTgt>
                                        </p:tgtEl>
                                        <p:attrNameLst>
                                          <p:attrName>style.visibility</p:attrName>
                                        </p:attrNameLst>
                                      </p:cBhvr>
                                      <p:to>
                                        <p:strVal val="visible"/>
                                      </p:to>
                                    </p:set>
                                    <p:animEffect transition="in" filter="checkerboard(across)">
                                      <p:cBhvr>
                                        <p:cTn id="16" dur="500"/>
                                        <p:tgtEl>
                                          <p:spTgt spid="62260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622604"/>
                                        </p:tgtEl>
                                        <p:attrNameLst>
                                          <p:attrName>style.visibility</p:attrName>
                                        </p:attrNameLst>
                                      </p:cBhvr>
                                      <p:to>
                                        <p:strVal val="visible"/>
                                      </p:to>
                                    </p:set>
                                    <p:animEffect transition="in" filter="checkerboard(across)">
                                      <p:cBhvr>
                                        <p:cTn id="21" dur="500"/>
                                        <p:tgtEl>
                                          <p:spTgt spid="62260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xit" presetSubtype="10" fill="hold" nodeType="clickEffect">
                                  <p:stCondLst>
                                    <p:cond delay="0"/>
                                  </p:stCondLst>
                                  <p:childTnLst>
                                    <p:animEffect transition="out" filter="blinds(horizontal)">
                                      <p:cBhvr>
                                        <p:cTn id="25" dur="500"/>
                                        <p:tgtEl>
                                          <p:spTgt spid="622604"/>
                                        </p:tgtEl>
                                      </p:cBhvr>
                                    </p:animEffect>
                                    <p:set>
                                      <p:cBhvr>
                                        <p:cTn id="26" dur="1" fill="hold">
                                          <p:stCondLst>
                                            <p:cond delay="499"/>
                                          </p:stCondLst>
                                        </p:cTn>
                                        <p:tgtEl>
                                          <p:spTgt spid="622604"/>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checkerboard(across)">
                                      <p:cBhvr>
                                        <p:cTn id="31" dur="500"/>
                                        <p:tgtEl>
                                          <p:spTgt spid="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nodeType="clickEffect">
                                  <p:stCondLst>
                                    <p:cond delay="0"/>
                                  </p:stCondLst>
                                  <p:childTnLst>
                                    <p:animEffect transition="out" filter="blinds(horizontal)">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02" grpId="0" build="allAtOnce" autoUpdateAnimBg="0"/>
      <p:bldP spid="622594"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Number Placeholder 2">
            <a:extLst>
              <a:ext uri="{FF2B5EF4-FFF2-40B4-BE49-F238E27FC236}">
                <a16:creationId xmlns:a16="http://schemas.microsoft.com/office/drawing/2014/main" id="{410A9970-4263-7B53-ADB5-EFDA07402BA2}"/>
              </a:ext>
              <a:ext uri="{C183D7F6-B498-43B3-948B-1728B52AA6E4}">
                <adec:decorative xmlns:adec="http://schemas.microsoft.com/office/drawing/2017/decorative" val="1"/>
              </a:ext>
            </a:extLst>
          </p:cNvPr>
          <p:cNvSpPr>
            <a:spLocks noGrp="1"/>
          </p:cNvSpPr>
          <p:nvPr>
            <p:ph type="sldNum"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fld id="{089C3BF1-23B5-472B-8A88-AA1480C4EEC7}" type="slidenum">
              <a:rPr kumimoji="0" lang="en-US" altLang="en-US" sz="1000" b="1" i="0" u="none" strike="noStrike" kern="1200" cap="none" spc="0" normalizeH="0" baseline="0" noProof="0" smtClean="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50000"/>
                </a:spcBef>
                <a:spcAft>
                  <a:spcPct val="0"/>
                </a:spcAft>
                <a:buClr>
                  <a:srgbClr val="FF0000"/>
                </a:buClr>
                <a:buSzPct val="55000"/>
                <a:buFontTx/>
                <a:buNone/>
                <a:tabLst/>
                <a:defRPr/>
              </a:pPr>
              <a:t>120</a:t>
            </a:fld>
            <a:endParaRPr kumimoji="0" lang="en-US" altLang="en-US" sz="1000" b="1"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Arial" panose="020B0604020202020204" pitchFamily="34" charset="0"/>
            </a:endParaRPr>
          </a:p>
        </p:txBody>
      </p:sp>
      <p:sp>
        <p:nvSpPr>
          <p:cNvPr id="4" name="TextBox 3">
            <a:extLst>
              <a:ext uri="{FF2B5EF4-FFF2-40B4-BE49-F238E27FC236}">
                <a16:creationId xmlns:a16="http://schemas.microsoft.com/office/drawing/2014/main" id="{4273D074-AF34-A3DF-383E-F121E8E850AD}"/>
              </a:ext>
              <a:ext uri="{C183D7F6-B498-43B3-948B-1728B52AA6E4}">
                <adec:decorative xmlns:adec="http://schemas.microsoft.com/office/drawing/2017/decorative" val="1"/>
              </a:ext>
            </a:extLst>
          </p:cNvPr>
          <p:cNvSpPr txBox="1">
            <a:spLocks noChangeArrowheads="1"/>
          </p:cNvSpPr>
          <p:nvPr/>
        </p:nvSpPr>
        <p:spPr bwMode="auto">
          <a:xfrm>
            <a:off x="228600" y="1295400"/>
            <a:ext cx="8001000" cy="4635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End Class </a:t>
            </a:r>
            <a:r>
              <a:rPr kumimoji="0" lang="en-US"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19</a:t>
            </a:r>
          </a:p>
        </p:txBody>
      </p:sp>
      <p:sp>
        <p:nvSpPr>
          <p:cNvPr id="5" name="TextBox 4" descr="&quot;&quot;">
            <a:extLst>
              <a:ext uri="{FF2B5EF4-FFF2-40B4-BE49-F238E27FC236}">
                <a16:creationId xmlns:a16="http://schemas.microsoft.com/office/drawing/2014/main" id="{88F486A4-8D53-1C2A-533A-10096567E634}"/>
              </a:ext>
            </a:extLst>
          </p:cNvPr>
          <p:cNvSpPr txBox="1">
            <a:spLocks noChangeArrowheads="1"/>
          </p:cNvSpPr>
          <p:nvPr/>
        </p:nvSpPr>
        <p:spPr bwMode="auto">
          <a:xfrm>
            <a:off x="141288" y="5918200"/>
            <a:ext cx="8859837" cy="400050"/>
          </a:xfrm>
          <a:prstGeom prst="rect">
            <a:avLst/>
          </a:prstGeom>
          <a:solidFill>
            <a:schemeClr val="tx2">
              <a:lumMod val="40000"/>
              <a:lumOff val="60000"/>
            </a:schemeClr>
          </a:solidFill>
          <a:ln>
            <a:noFill/>
          </a:ln>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VH</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upload Lecture 10  </a:t>
            </a:r>
            <a:r>
              <a:rPr kumimoji="0" lang="en-US"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to CANVAS</a:t>
            </a:r>
            <a:r>
              <a:rPr kumimoji="0" lang="en-US"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
        <p:nvSpPr>
          <p:cNvPr id="6" name="TextBox 5">
            <a:extLst>
              <a:ext uri="{FF2B5EF4-FFF2-40B4-BE49-F238E27FC236}">
                <a16:creationId xmlns:a16="http://schemas.microsoft.com/office/drawing/2014/main" id="{DC5743D9-B23E-11D0-A505-967D0C45F945}"/>
              </a:ext>
              <a:ext uri="{C183D7F6-B498-43B3-948B-1728B52AA6E4}">
                <adec:decorative xmlns:adec="http://schemas.microsoft.com/office/drawing/2017/decorative" val="1"/>
              </a:ext>
            </a:extLst>
          </p:cNvPr>
          <p:cNvSpPr txBox="1">
            <a:spLocks noChangeArrowheads="1"/>
          </p:cNvSpPr>
          <p:nvPr/>
        </p:nvSpPr>
        <p:spPr bwMode="auto">
          <a:xfrm>
            <a:off x="131763" y="0"/>
            <a:ext cx="8859837"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6:45 PM</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Times New Roman" panose="02020603050405020304" pitchFamily="18" charset="0"/>
              </a:rPr>
              <a:t>.</a:t>
            </a:r>
          </a:p>
        </p:txBody>
      </p:sp>
      <p:sp>
        <p:nvSpPr>
          <p:cNvPr id="9" name="TextBox 8">
            <a:extLst>
              <a:ext uri="{FF2B5EF4-FFF2-40B4-BE49-F238E27FC236}">
                <a16:creationId xmlns:a16="http://schemas.microsoft.com/office/drawing/2014/main" id="{C01C41EA-5807-3E7B-9D7D-3B0D220234D7}"/>
              </a:ext>
              <a:ext uri="{C183D7F6-B498-43B3-948B-1728B52AA6E4}">
                <adec:decorative xmlns:adec="http://schemas.microsoft.com/office/drawing/2017/decorative" val="1"/>
              </a:ext>
            </a:extLst>
          </p:cNvPr>
          <p:cNvSpPr txBox="1">
            <a:spLocks noChangeArrowheads="1"/>
          </p:cNvSpPr>
          <p:nvPr/>
        </p:nvSpPr>
        <p:spPr bwMode="auto">
          <a:xfrm>
            <a:off x="14288" y="3873500"/>
            <a:ext cx="9159875" cy="1014413"/>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VH, Download Attendance Report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Rename 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                                           </a:t>
            </a:r>
            <a:r>
              <a:rPr kumimoji="0" lang="en-US" altLang="en-US" sz="2000" b="1" i="0" u="none" strike="noStrike" kern="1200" cap="none" spc="0" normalizeH="0" baseline="0" noProof="0" dirty="0">
                <a:ln>
                  <a:noFill/>
                </a:ln>
                <a:solidFill>
                  <a:srgbClr val="0010DC"/>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10.25.2023  Attendance Report FINAL</a:t>
            </a:r>
            <a:endParaRPr kumimoji="0" lang="en-US" altLang="en-US" sz="2000" b="1" i="0" u="none" strike="noStrike" kern="1200" cap="none" spc="0" normalizeH="0" baseline="0" noProof="0" dirty="0">
              <a:ln>
                <a:noFill/>
              </a:ln>
              <a:solidFill>
                <a:srgbClr val="26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1"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heel(1)">
                                      <p:cBhvr>
                                        <p:cTn id="1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2">
            <a:extLst>
              <a:ext uri="{FF2B5EF4-FFF2-40B4-BE49-F238E27FC236}">
                <a16:creationId xmlns:a16="http://schemas.microsoft.com/office/drawing/2014/main" id="{837F5363-1E5F-A2BC-F7AA-2C04C8C679E9}"/>
              </a:ext>
            </a:extLst>
          </p:cNvPr>
          <p:cNvSpPr>
            <a:spLocks noGrp="1" noChangeArrowheads="1"/>
          </p:cNvSpPr>
          <p:nvPr>
            <p:ph type="title"/>
          </p:nvPr>
        </p:nvSpPr>
        <p:spPr/>
        <p:txBody>
          <a:bodyPr/>
          <a:lstStyle/>
          <a:p>
            <a:r>
              <a:rPr lang="en-US" altLang="en-US">
                <a:solidFill>
                  <a:srgbClr val="FF0000"/>
                </a:solidFill>
                <a:ea typeface="ＭＳ Ｐゴシック" panose="020B0600070205080204" pitchFamily="34" charset="-128"/>
              </a:rPr>
              <a:t>glu</a:t>
            </a:r>
            <a:r>
              <a:rPr lang="en-US" altLang="en-US">
                <a:solidFill>
                  <a:srgbClr val="FF9900"/>
                </a:solidFill>
                <a:ea typeface="ＭＳ Ｐゴシック" panose="020B0600070205080204" pitchFamily="34" charset="-128"/>
              </a:rPr>
              <a:t>Cylinder</a:t>
            </a:r>
            <a:r>
              <a:rPr lang="en-US" altLang="en-US">
                <a:ea typeface="ＭＳ Ｐゴシック" panose="020B0600070205080204" pitchFamily="34" charset="-128"/>
              </a:rPr>
              <a:t>()</a:t>
            </a:r>
          </a:p>
        </p:txBody>
      </p:sp>
      <p:sp>
        <p:nvSpPr>
          <p:cNvPr id="10243" name="Rectangle 3">
            <a:extLst>
              <a:ext uri="{FF2B5EF4-FFF2-40B4-BE49-F238E27FC236}">
                <a16:creationId xmlns:a16="http://schemas.microsoft.com/office/drawing/2014/main" id="{48297AC0-3747-7C51-B96F-EE61E80F7117}"/>
              </a:ext>
            </a:extLst>
          </p:cNvPr>
          <p:cNvSpPr>
            <a:spLocks noGrp="1" noChangeArrowheads="1"/>
          </p:cNvSpPr>
          <p:nvPr>
            <p:ph type="body" idx="1"/>
          </p:nvPr>
        </p:nvSpPr>
        <p:spPr>
          <a:xfrm>
            <a:off x="0" y="1371600"/>
            <a:ext cx="8763000" cy="609600"/>
          </a:xfrm>
        </p:spPr>
        <p:txBody>
          <a:bodyPr/>
          <a:lstStyle/>
          <a:p>
            <a:r>
              <a:rPr lang="en-US" altLang="en-US">
                <a:ea typeface="ＭＳ Ｐゴシック" panose="020B0600070205080204" pitchFamily="34" charset="-128"/>
              </a:rPr>
              <a:t>Three steps to create a </a:t>
            </a:r>
            <a:r>
              <a:rPr lang="en-US" altLang="en-US" b="1">
                <a:solidFill>
                  <a:srgbClr val="FF9900"/>
                </a:solidFill>
                <a:ea typeface="ＭＳ Ｐゴシック" panose="020B0600070205080204" pitchFamily="34" charset="-128"/>
              </a:rPr>
              <a:t>Cylinder</a:t>
            </a:r>
            <a:r>
              <a:rPr lang="en-US" altLang="en-US">
                <a:ea typeface="ＭＳ Ｐゴシック" panose="020B0600070205080204" pitchFamily="34" charset="-128"/>
              </a:rPr>
              <a:t> </a:t>
            </a:r>
          </a:p>
        </p:txBody>
      </p:sp>
      <p:grpSp>
        <p:nvGrpSpPr>
          <p:cNvPr id="10244" name="Group 4">
            <a:extLst>
              <a:ext uri="{FF2B5EF4-FFF2-40B4-BE49-F238E27FC236}">
                <a16:creationId xmlns:a16="http://schemas.microsoft.com/office/drawing/2014/main" id="{697652D9-7DD1-7BF7-07B4-0EAC14B3637C}"/>
              </a:ext>
            </a:extLst>
          </p:cNvPr>
          <p:cNvGrpSpPr>
            <a:grpSpLocks/>
          </p:cNvGrpSpPr>
          <p:nvPr/>
        </p:nvGrpSpPr>
        <p:grpSpPr bwMode="auto">
          <a:xfrm>
            <a:off x="381000" y="2819400"/>
            <a:ext cx="3676650" cy="3638550"/>
            <a:chOff x="240" y="1776"/>
            <a:chExt cx="2316" cy="2292"/>
          </a:xfrm>
        </p:grpSpPr>
        <p:grpSp>
          <p:nvGrpSpPr>
            <p:cNvPr id="10259" name="Group 5">
              <a:extLst>
                <a:ext uri="{FF2B5EF4-FFF2-40B4-BE49-F238E27FC236}">
                  <a16:creationId xmlns:a16="http://schemas.microsoft.com/office/drawing/2014/main" id="{A70A5616-520E-E2F1-2026-97A6DEE20883}"/>
                </a:ext>
              </a:extLst>
            </p:cNvPr>
            <p:cNvGrpSpPr>
              <a:grpSpLocks/>
            </p:cNvGrpSpPr>
            <p:nvPr/>
          </p:nvGrpSpPr>
          <p:grpSpPr bwMode="auto">
            <a:xfrm>
              <a:off x="240" y="1776"/>
              <a:ext cx="1877" cy="2064"/>
              <a:chOff x="240" y="2112"/>
              <a:chExt cx="1877" cy="2064"/>
            </a:xfrm>
          </p:grpSpPr>
          <p:pic>
            <p:nvPicPr>
              <p:cNvPr id="10270" name="Picture 6" descr="lamp">
                <a:extLst>
                  <a:ext uri="{FF2B5EF4-FFF2-40B4-BE49-F238E27FC236}">
                    <a16:creationId xmlns:a16="http://schemas.microsoft.com/office/drawing/2014/main" id="{75419DBA-F25A-1146-2182-5C49E3951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112"/>
                <a:ext cx="1685"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1" name="Rectangle 7">
                <a:extLst>
                  <a:ext uri="{FF2B5EF4-FFF2-40B4-BE49-F238E27FC236}">
                    <a16:creationId xmlns:a16="http://schemas.microsoft.com/office/drawing/2014/main" id="{695886B1-E6C8-58E9-9F62-12D5B8856046}"/>
                  </a:ext>
                </a:extLst>
              </p:cNvPr>
              <p:cNvSpPr>
                <a:spLocks noChangeArrowheads="1"/>
              </p:cNvSpPr>
              <p:nvPr/>
            </p:nvSpPr>
            <p:spPr bwMode="auto">
              <a:xfrm>
                <a:off x="240" y="3648"/>
                <a:ext cx="624" cy="528"/>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72" name="Line 8">
                <a:extLst>
                  <a:ext uri="{FF2B5EF4-FFF2-40B4-BE49-F238E27FC236}">
                    <a16:creationId xmlns:a16="http://schemas.microsoft.com/office/drawing/2014/main" id="{E0705DFD-604C-B81D-6E02-9DBAB406B349}"/>
                  </a:ext>
                </a:extLst>
              </p:cNvPr>
              <p:cNvSpPr>
                <a:spLocks noChangeShapeType="1"/>
              </p:cNvSpPr>
              <p:nvPr/>
            </p:nvSpPr>
            <p:spPr bwMode="auto">
              <a:xfrm flipH="1">
                <a:off x="384" y="2256"/>
                <a:ext cx="384" cy="96"/>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73" name="Line 9">
                <a:extLst>
                  <a:ext uri="{FF2B5EF4-FFF2-40B4-BE49-F238E27FC236}">
                    <a16:creationId xmlns:a16="http://schemas.microsoft.com/office/drawing/2014/main" id="{531999E5-F8BB-2E15-4AB9-4622B82D5269}"/>
                  </a:ext>
                </a:extLst>
              </p:cNvPr>
              <p:cNvSpPr>
                <a:spLocks noChangeShapeType="1"/>
              </p:cNvSpPr>
              <p:nvPr/>
            </p:nvSpPr>
            <p:spPr bwMode="auto">
              <a:xfrm flipV="1">
                <a:off x="960" y="2112"/>
                <a:ext cx="864"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74" name="Line 10">
                <a:extLst>
                  <a:ext uri="{FF2B5EF4-FFF2-40B4-BE49-F238E27FC236}">
                    <a16:creationId xmlns:a16="http://schemas.microsoft.com/office/drawing/2014/main" id="{4CD651AC-7271-4D50-A307-43892C1DCA86}"/>
                  </a:ext>
                </a:extLst>
              </p:cNvPr>
              <p:cNvSpPr>
                <a:spLocks noChangeShapeType="1"/>
              </p:cNvSpPr>
              <p:nvPr/>
            </p:nvSpPr>
            <p:spPr bwMode="auto">
              <a:xfrm flipV="1">
                <a:off x="1200" y="2160"/>
                <a:ext cx="912"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275" name="Line 11">
                <a:extLst>
                  <a:ext uri="{FF2B5EF4-FFF2-40B4-BE49-F238E27FC236}">
                    <a16:creationId xmlns:a16="http://schemas.microsoft.com/office/drawing/2014/main" id="{9FF362C8-5722-D265-0579-085125DF9D37}"/>
                  </a:ext>
                </a:extLst>
              </p:cNvPr>
              <p:cNvSpPr>
                <a:spLocks noChangeShapeType="1"/>
              </p:cNvSpPr>
              <p:nvPr/>
            </p:nvSpPr>
            <p:spPr bwMode="auto">
              <a:xfrm flipH="1">
                <a:off x="384" y="2400"/>
                <a:ext cx="288" cy="0"/>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260" name="Oval 12">
              <a:extLst>
                <a:ext uri="{FF2B5EF4-FFF2-40B4-BE49-F238E27FC236}">
                  <a16:creationId xmlns:a16="http://schemas.microsoft.com/office/drawing/2014/main" id="{A1F1435C-4286-14D4-F2AF-29729F349BDF}"/>
                </a:ext>
              </a:extLst>
            </p:cNvPr>
            <p:cNvSpPr>
              <a:spLocks noChangeArrowheads="1"/>
            </p:cNvSpPr>
            <p:nvPr/>
          </p:nvSpPr>
          <p:spPr bwMode="auto">
            <a:xfrm>
              <a:off x="1008" y="2736"/>
              <a:ext cx="1406" cy="1056"/>
            </a:xfrm>
            <a:prstGeom prst="ellipse">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0261" name="Line 13">
              <a:extLst>
                <a:ext uri="{FF2B5EF4-FFF2-40B4-BE49-F238E27FC236}">
                  <a16:creationId xmlns:a16="http://schemas.microsoft.com/office/drawing/2014/main" id="{07A01EA2-9757-737F-F9A5-510EBB1AC54E}"/>
                </a:ext>
              </a:extLst>
            </p:cNvPr>
            <p:cNvSpPr>
              <a:spLocks noChangeShapeType="1"/>
            </p:cNvSpPr>
            <p:nvPr/>
          </p:nvSpPr>
          <p:spPr bwMode="auto">
            <a:xfrm flipV="1">
              <a:off x="734" y="2832"/>
              <a:ext cx="288" cy="57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62" name="Text Box 14">
              <a:extLst>
                <a:ext uri="{FF2B5EF4-FFF2-40B4-BE49-F238E27FC236}">
                  <a16:creationId xmlns:a16="http://schemas.microsoft.com/office/drawing/2014/main" id="{C611084A-FBC1-4633-7EBF-9FB7C704F9DD}"/>
                </a:ext>
              </a:extLst>
            </p:cNvPr>
            <p:cNvSpPr txBox="1">
              <a:spLocks noChangeArrowheads="1"/>
            </p:cNvSpPr>
            <p:nvPr/>
          </p:nvSpPr>
          <p:spPr bwMode="auto">
            <a:xfrm>
              <a:off x="542" y="3456"/>
              <a:ext cx="5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990033"/>
                  </a:solidFill>
                  <a:latin typeface="Tahoma" panose="020B0604030504040204" pitchFamily="34" charset="0"/>
                </a:rPr>
                <a:t>Base</a:t>
              </a:r>
              <a:r>
                <a:rPr lang="en-US" altLang="en-US" sz="1800" b="0">
                  <a:latin typeface="Tahoma" panose="020B0604030504040204" pitchFamily="34" charset="0"/>
                </a:rPr>
                <a:t> </a:t>
              </a:r>
            </a:p>
          </p:txBody>
        </p:sp>
        <p:grpSp>
          <p:nvGrpSpPr>
            <p:cNvPr id="10263" name="Group 15">
              <a:extLst>
                <a:ext uri="{FF2B5EF4-FFF2-40B4-BE49-F238E27FC236}">
                  <a16:creationId xmlns:a16="http://schemas.microsoft.com/office/drawing/2014/main" id="{EFA4C837-FC16-8087-2C0D-359210A361E8}"/>
                </a:ext>
              </a:extLst>
            </p:cNvPr>
            <p:cNvGrpSpPr>
              <a:grpSpLocks/>
            </p:cNvGrpSpPr>
            <p:nvPr/>
          </p:nvGrpSpPr>
          <p:grpSpPr bwMode="auto">
            <a:xfrm>
              <a:off x="1200" y="3024"/>
              <a:ext cx="1356" cy="1044"/>
              <a:chOff x="820" y="1940"/>
              <a:chExt cx="1783" cy="1908"/>
            </a:xfrm>
          </p:grpSpPr>
          <p:sp>
            <p:nvSpPr>
              <p:cNvPr id="10264" name="Line 16">
                <a:extLst>
                  <a:ext uri="{FF2B5EF4-FFF2-40B4-BE49-F238E27FC236}">
                    <a16:creationId xmlns:a16="http://schemas.microsoft.com/office/drawing/2014/main" id="{0C4347B9-2D99-A54A-B4F4-E738EF799459}"/>
                  </a:ext>
                </a:extLst>
              </p:cNvPr>
              <p:cNvSpPr>
                <a:spLocks noChangeShapeType="1"/>
              </p:cNvSpPr>
              <p:nvPr/>
            </p:nvSpPr>
            <p:spPr bwMode="auto">
              <a:xfrm flipV="1">
                <a:off x="1502" y="2352"/>
                <a:ext cx="912" cy="432"/>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65" name="Line 17">
                <a:extLst>
                  <a:ext uri="{FF2B5EF4-FFF2-40B4-BE49-F238E27FC236}">
                    <a16:creationId xmlns:a16="http://schemas.microsoft.com/office/drawing/2014/main" id="{698CCD03-E187-41C7-80A5-F7952F7AE7FD}"/>
                  </a:ext>
                </a:extLst>
              </p:cNvPr>
              <p:cNvSpPr>
                <a:spLocks noChangeShapeType="1"/>
              </p:cNvSpPr>
              <p:nvPr/>
            </p:nvSpPr>
            <p:spPr bwMode="auto">
              <a:xfrm flipH="1" flipV="1">
                <a:off x="1022" y="2016"/>
                <a:ext cx="480" cy="768"/>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66" name="Line 18">
                <a:extLst>
                  <a:ext uri="{FF2B5EF4-FFF2-40B4-BE49-F238E27FC236}">
                    <a16:creationId xmlns:a16="http://schemas.microsoft.com/office/drawing/2014/main" id="{38196A61-E97E-3D71-0A9F-E5F19C3920F3}"/>
                  </a:ext>
                </a:extLst>
              </p:cNvPr>
              <p:cNvSpPr>
                <a:spLocks noChangeShapeType="1"/>
              </p:cNvSpPr>
              <p:nvPr/>
            </p:nvSpPr>
            <p:spPr bwMode="auto">
              <a:xfrm flipH="1">
                <a:off x="1358" y="2784"/>
                <a:ext cx="144" cy="576"/>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67" name="Text Box 19">
                <a:extLst>
                  <a:ext uri="{FF2B5EF4-FFF2-40B4-BE49-F238E27FC236}">
                    <a16:creationId xmlns:a16="http://schemas.microsoft.com/office/drawing/2014/main" id="{DD87E323-DAC0-54E4-524C-314844ECC1B5}"/>
                  </a:ext>
                </a:extLst>
              </p:cNvPr>
              <p:cNvSpPr txBox="1">
                <a:spLocks noChangeArrowheads="1"/>
              </p:cNvSpPr>
              <p:nvPr/>
            </p:nvSpPr>
            <p:spPr bwMode="auto">
              <a:xfrm>
                <a:off x="2356" y="2132"/>
                <a:ext cx="24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sp>
            <p:nvSpPr>
              <p:cNvPr id="10268" name="Text Box 20">
                <a:extLst>
                  <a:ext uri="{FF2B5EF4-FFF2-40B4-BE49-F238E27FC236}">
                    <a16:creationId xmlns:a16="http://schemas.microsoft.com/office/drawing/2014/main" id="{1EEDDCEA-6F73-A0BD-5C6A-55EF8B6532B6}"/>
                  </a:ext>
                </a:extLst>
              </p:cNvPr>
              <p:cNvSpPr txBox="1">
                <a:spLocks noChangeArrowheads="1"/>
              </p:cNvSpPr>
              <p:nvPr/>
            </p:nvSpPr>
            <p:spPr bwMode="auto">
              <a:xfrm>
                <a:off x="1253" y="3426"/>
                <a:ext cx="24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10269" name="Text Box 21">
                <a:extLst>
                  <a:ext uri="{FF2B5EF4-FFF2-40B4-BE49-F238E27FC236}">
                    <a16:creationId xmlns:a16="http://schemas.microsoft.com/office/drawing/2014/main" id="{5DEC6476-5680-4EF5-B62A-84E54588F66B}"/>
                  </a:ext>
                </a:extLst>
              </p:cNvPr>
              <p:cNvSpPr txBox="1">
                <a:spLocks noChangeArrowheads="1"/>
              </p:cNvSpPr>
              <p:nvPr/>
            </p:nvSpPr>
            <p:spPr bwMode="auto">
              <a:xfrm>
                <a:off x="820" y="1940"/>
                <a:ext cx="23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grpSp>
      </p:grpSp>
      <p:grpSp>
        <p:nvGrpSpPr>
          <p:cNvPr id="10245" name="Group 22">
            <a:extLst>
              <a:ext uri="{FF2B5EF4-FFF2-40B4-BE49-F238E27FC236}">
                <a16:creationId xmlns:a16="http://schemas.microsoft.com/office/drawing/2014/main" id="{9034EE20-06FB-6A0C-9EE5-1AC7711EFB3F}"/>
              </a:ext>
            </a:extLst>
          </p:cNvPr>
          <p:cNvGrpSpPr>
            <a:grpSpLocks/>
          </p:cNvGrpSpPr>
          <p:nvPr/>
        </p:nvGrpSpPr>
        <p:grpSpPr bwMode="auto">
          <a:xfrm>
            <a:off x="3302000" y="2590800"/>
            <a:ext cx="5461000" cy="3689350"/>
            <a:chOff x="2198" y="1892"/>
            <a:chExt cx="3440" cy="2324"/>
          </a:xfrm>
        </p:grpSpPr>
        <p:sp>
          <p:nvSpPr>
            <p:cNvPr id="10249" name="Text Box 23">
              <a:extLst>
                <a:ext uri="{FF2B5EF4-FFF2-40B4-BE49-F238E27FC236}">
                  <a16:creationId xmlns:a16="http://schemas.microsoft.com/office/drawing/2014/main" id="{54F26ACC-F7E2-600F-A332-B55F783DC845}"/>
                </a:ext>
              </a:extLst>
            </p:cNvPr>
            <p:cNvSpPr txBox="1">
              <a:spLocks noChangeArrowheads="1"/>
            </p:cNvSpPr>
            <p:nvPr/>
          </p:nvSpPr>
          <p:spPr bwMode="auto">
            <a:xfrm>
              <a:off x="2198" y="1892"/>
              <a:ext cx="3399" cy="1105"/>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457200" indent="-4572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dirty="0">
                  <a:latin typeface="Tahoma" panose="020B0604030504040204" pitchFamily="34" charset="0"/>
                </a:rPr>
                <a:t>1. Create a </a:t>
              </a:r>
              <a:r>
                <a:rPr lang="en-US" altLang="en-US" sz="1800" dirty="0">
                  <a:solidFill>
                    <a:srgbClr val="FF0000"/>
                  </a:solidFill>
                  <a:latin typeface="Tahoma" panose="020B0604030504040204" pitchFamily="34" charset="0"/>
                </a:rPr>
                <a:t>GLU</a:t>
              </a:r>
              <a:r>
                <a:rPr lang="en-US" altLang="en-US" sz="1800" b="0" dirty="0">
                  <a:latin typeface="Tahoma" panose="020B0604030504040204" pitchFamily="34" charset="0"/>
                </a:rPr>
                <a:t> </a:t>
              </a:r>
              <a:r>
                <a:rPr lang="en-US" altLang="en-US" sz="1800" b="0" dirty="0">
                  <a:solidFill>
                    <a:srgbClr val="990033"/>
                  </a:solidFill>
                  <a:latin typeface="Tahoma" panose="020B0604030504040204" pitchFamily="34" charset="0"/>
                </a:rPr>
                <a:t>quadric object </a:t>
              </a:r>
            </a:p>
            <a:p>
              <a:pPr eaLnBrk="1" hangingPunct="1"/>
              <a:r>
                <a:rPr lang="en-US" altLang="en-US" sz="1800" b="0" dirty="0">
                  <a:latin typeface="Tahoma" panose="020B0604030504040204" pitchFamily="34" charset="0"/>
                </a:rPr>
                <a:t>      </a:t>
              </a:r>
              <a:r>
                <a:rPr lang="en-US" altLang="en-US" sz="1800" b="0" dirty="0" err="1">
                  <a:solidFill>
                    <a:srgbClr val="FF0000"/>
                  </a:solidFill>
                  <a:latin typeface="Tahoma" panose="020B0604030504040204" pitchFamily="34" charset="0"/>
                </a:rPr>
                <a:t>glu</a:t>
              </a:r>
              <a:r>
                <a:rPr lang="en-US" altLang="en-US" sz="1800" dirty="0" err="1">
                  <a:solidFill>
                    <a:schemeClr val="tx2"/>
                  </a:solidFill>
                  <a:latin typeface="Tahoma" panose="020B0604030504040204" pitchFamily="34" charset="0"/>
                </a:rPr>
                <a:t>quadric</a:t>
              </a:r>
              <a:r>
                <a:rPr lang="en-US" altLang="en-US" sz="1800" b="0" dirty="0" err="1">
                  <a:solidFill>
                    <a:schemeClr val="tx2"/>
                  </a:solidFill>
                  <a:latin typeface="Tahoma" panose="020B0604030504040204" pitchFamily="34" charset="0"/>
                </a:rPr>
                <a:t>Obj</a:t>
              </a:r>
              <a:r>
                <a:rPr lang="en-US" altLang="en-US" sz="1800" b="0" dirty="0">
                  <a:solidFill>
                    <a:schemeClr val="tx2"/>
                  </a:solidFill>
                  <a:latin typeface="Tahoma" panose="020B0604030504040204" pitchFamily="34" charset="0"/>
                </a:rPr>
                <a:t> *p = </a:t>
              </a:r>
              <a:r>
                <a:rPr lang="en-US" altLang="en-US" sz="1800" b="0" dirty="0" err="1">
                  <a:solidFill>
                    <a:schemeClr val="tx2"/>
                  </a:solidFill>
                  <a:latin typeface="Tahoma" panose="020B0604030504040204" pitchFamily="34" charset="0"/>
                </a:rPr>
                <a:t>gluNewQuadric</a:t>
              </a:r>
              <a:r>
                <a:rPr lang="en-US" altLang="en-US" sz="1800" b="0" dirty="0">
                  <a:solidFill>
                    <a:schemeClr val="tx2"/>
                  </a:solidFill>
                  <a:latin typeface="Tahoma" panose="020B0604030504040204" pitchFamily="34" charset="0"/>
                </a:rPr>
                <a:t>();</a:t>
              </a:r>
              <a:r>
                <a:rPr lang="en-US" altLang="en-US" sz="1800" b="0" dirty="0">
                  <a:latin typeface="Tahoma" panose="020B0604030504040204" pitchFamily="34" charset="0"/>
                </a:rPr>
                <a:t> </a:t>
              </a:r>
            </a:p>
            <a:p>
              <a:pPr eaLnBrk="1" hangingPunct="1"/>
              <a:r>
                <a:rPr lang="en-US" altLang="en-US" sz="1800" b="0" dirty="0">
                  <a:latin typeface="Tahoma" panose="020B0604030504040204" pitchFamily="34" charset="0"/>
                </a:rPr>
                <a:t>2. Set to wire frame mode </a:t>
              </a:r>
            </a:p>
            <a:p>
              <a:pPr eaLnBrk="1" hangingPunct="1"/>
              <a:r>
                <a:rPr lang="en-US" altLang="en-US" sz="1800" b="0" dirty="0">
                  <a:latin typeface="Tahoma" panose="020B0604030504040204" pitchFamily="34" charset="0"/>
                </a:rPr>
                <a:t>      </a:t>
              </a:r>
              <a:r>
                <a:rPr lang="en-US" altLang="en-US" sz="1800" b="0" dirty="0" err="1">
                  <a:solidFill>
                    <a:srgbClr val="FF0000"/>
                  </a:solidFill>
                  <a:latin typeface="Tahoma" panose="020B0604030504040204" pitchFamily="34" charset="0"/>
                </a:rPr>
                <a:t>glu</a:t>
              </a:r>
              <a:r>
                <a:rPr lang="en-US" altLang="en-US" sz="1800" dirty="0" err="1">
                  <a:solidFill>
                    <a:schemeClr val="tx2"/>
                  </a:solidFill>
                  <a:latin typeface="Tahoma" panose="020B0604030504040204" pitchFamily="34" charset="0"/>
                </a:rPr>
                <a:t>Quadric</a:t>
              </a:r>
              <a:r>
                <a:rPr lang="en-US" altLang="en-US" sz="1800" b="0" dirty="0" err="1">
                  <a:solidFill>
                    <a:schemeClr val="tx2"/>
                  </a:solidFill>
                  <a:latin typeface="Tahoma" panose="020B0604030504040204" pitchFamily="34" charset="0"/>
                </a:rPr>
                <a:t>DrawStyle</a:t>
              </a:r>
              <a:r>
                <a:rPr lang="en-US" altLang="en-US" sz="1800" b="0" dirty="0">
                  <a:solidFill>
                    <a:schemeClr val="tx2"/>
                  </a:solidFill>
                  <a:latin typeface="Tahoma" panose="020B0604030504040204" pitchFamily="34" charset="0"/>
                </a:rPr>
                <a:t>(GLU__LINE); </a:t>
              </a:r>
            </a:p>
            <a:p>
              <a:pPr eaLnBrk="1" hangingPunct="1"/>
              <a:r>
                <a:rPr lang="en-US" altLang="en-US" sz="1800" b="0" dirty="0">
                  <a:latin typeface="Tahoma" panose="020B0604030504040204" pitchFamily="34" charset="0"/>
                </a:rPr>
                <a:t>3. Derive a </a:t>
              </a:r>
              <a:r>
                <a:rPr lang="en-US" altLang="en-US" sz="1800" dirty="0">
                  <a:solidFill>
                    <a:srgbClr val="FF9900"/>
                  </a:solidFill>
                  <a:latin typeface="Tahoma" panose="020B0604030504040204" pitchFamily="34" charset="0"/>
                </a:rPr>
                <a:t>Cylinder</a:t>
              </a:r>
              <a:r>
                <a:rPr lang="en-US" altLang="en-US" sz="1800" b="0" dirty="0">
                  <a:latin typeface="Tahoma" panose="020B0604030504040204" pitchFamily="34" charset="0"/>
                </a:rPr>
                <a:t> object from p </a:t>
              </a:r>
            </a:p>
            <a:p>
              <a:pPr eaLnBrk="1" hangingPunct="1"/>
              <a:r>
                <a:rPr lang="en-US" altLang="en-US" sz="1800" b="0" dirty="0">
                  <a:latin typeface="Tahoma" panose="020B0604030504040204" pitchFamily="34" charset="0"/>
                </a:rPr>
                <a:t>      </a:t>
              </a:r>
              <a:r>
                <a:rPr lang="en-US" altLang="en-US" sz="1800" b="0" dirty="0" err="1">
                  <a:solidFill>
                    <a:srgbClr val="FF0000"/>
                  </a:solidFill>
                  <a:latin typeface="Tahoma" panose="020B0604030504040204" pitchFamily="34" charset="0"/>
                </a:rPr>
                <a:t>glu</a:t>
              </a:r>
              <a:r>
                <a:rPr lang="en-US" altLang="en-US" sz="1800" dirty="0" err="1">
                  <a:solidFill>
                    <a:srgbClr val="FF9900"/>
                  </a:solidFill>
                  <a:latin typeface="Tahoma" panose="020B0604030504040204" pitchFamily="34" charset="0"/>
                </a:rPr>
                <a:t>Cylinder</a:t>
              </a:r>
              <a:r>
                <a:rPr lang="en-US" altLang="en-US" sz="1800" b="0" dirty="0">
                  <a:solidFill>
                    <a:schemeClr val="tx2"/>
                  </a:solidFill>
                  <a:latin typeface="Tahoma" panose="020B0604030504040204" pitchFamily="34" charset="0"/>
                </a:rPr>
                <a:t>(p, base, top, height, slice, stacks)</a:t>
              </a:r>
            </a:p>
          </p:txBody>
        </p:sp>
        <p:sp>
          <p:nvSpPr>
            <p:cNvPr id="10250" name="Line 24">
              <a:extLst>
                <a:ext uri="{FF2B5EF4-FFF2-40B4-BE49-F238E27FC236}">
                  <a16:creationId xmlns:a16="http://schemas.microsoft.com/office/drawing/2014/main" id="{EA1782D6-378D-9424-471F-08C4FB386E96}"/>
                </a:ext>
              </a:extLst>
            </p:cNvPr>
            <p:cNvSpPr>
              <a:spLocks noChangeShapeType="1"/>
            </p:cNvSpPr>
            <p:nvPr/>
          </p:nvSpPr>
          <p:spPr bwMode="auto">
            <a:xfrm flipV="1">
              <a:off x="3504" y="2976"/>
              <a:ext cx="96" cy="38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51" name="Text Box 25">
              <a:extLst>
                <a:ext uri="{FF2B5EF4-FFF2-40B4-BE49-F238E27FC236}">
                  <a16:creationId xmlns:a16="http://schemas.microsoft.com/office/drawing/2014/main" id="{D465A561-56EE-2267-D0DB-670F33A3B730}"/>
                </a:ext>
              </a:extLst>
            </p:cNvPr>
            <p:cNvSpPr txBox="1">
              <a:spLocks noChangeArrowheads="1"/>
            </p:cNvSpPr>
            <p:nvPr/>
          </p:nvSpPr>
          <p:spPr bwMode="auto">
            <a:xfrm>
              <a:off x="3302" y="3332"/>
              <a:ext cx="5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990033"/>
                  </a:solidFill>
                  <a:latin typeface="Tahoma" panose="020B0604030504040204" pitchFamily="34" charset="0"/>
                </a:rPr>
                <a:t>Base </a:t>
              </a:r>
            </a:p>
            <a:p>
              <a:pPr eaLnBrk="1" hangingPunct="1"/>
              <a:r>
                <a:rPr lang="en-US" altLang="en-US" sz="1800">
                  <a:solidFill>
                    <a:srgbClr val="FF0000"/>
                  </a:solidFill>
                  <a:latin typeface="Tahoma" panose="020B0604030504040204" pitchFamily="34" charset="0"/>
                </a:rPr>
                <a:t>radius</a:t>
              </a:r>
            </a:p>
          </p:txBody>
        </p:sp>
        <p:sp>
          <p:nvSpPr>
            <p:cNvPr id="10252" name="Text Box 26">
              <a:extLst>
                <a:ext uri="{FF2B5EF4-FFF2-40B4-BE49-F238E27FC236}">
                  <a16:creationId xmlns:a16="http://schemas.microsoft.com/office/drawing/2014/main" id="{2CB2F506-E024-AD15-0564-B60DBE315601}"/>
                </a:ext>
              </a:extLst>
            </p:cNvPr>
            <p:cNvSpPr txBox="1">
              <a:spLocks noChangeArrowheads="1"/>
            </p:cNvSpPr>
            <p:nvPr/>
          </p:nvSpPr>
          <p:spPr bwMode="auto">
            <a:xfrm>
              <a:off x="3867" y="3340"/>
              <a:ext cx="56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top </a:t>
              </a:r>
            </a:p>
            <a:p>
              <a:pPr eaLnBrk="1" hangingPunct="1"/>
              <a:r>
                <a:rPr lang="en-US" altLang="en-US" sz="1800">
                  <a:solidFill>
                    <a:srgbClr val="FF0000"/>
                  </a:solidFill>
                  <a:latin typeface="Tahoma" panose="020B0604030504040204" pitchFamily="34" charset="0"/>
                </a:rPr>
                <a:t>radius</a:t>
              </a:r>
            </a:p>
          </p:txBody>
        </p:sp>
        <p:sp>
          <p:nvSpPr>
            <p:cNvPr id="10253" name="Line 27">
              <a:extLst>
                <a:ext uri="{FF2B5EF4-FFF2-40B4-BE49-F238E27FC236}">
                  <a16:creationId xmlns:a16="http://schemas.microsoft.com/office/drawing/2014/main" id="{7D554AF9-5702-97E0-0C67-45805107E6C8}"/>
                </a:ext>
              </a:extLst>
            </p:cNvPr>
            <p:cNvSpPr>
              <a:spLocks noChangeShapeType="1"/>
            </p:cNvSpPr>
            <p:nvPr/>
          </p:nvSpPr>
          <p:spPr bwMode="auto">
            <a:xfrm flipH="1" flipV="1">
              <a:off x="3936" y="2976"/>
              <a:ext cx="96" cy="38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54" name="Text Box 28">
              <a:extLst>
                <a:ext uri="{FF2B5EF4-FFF2-40B4-BE49-F238E27FC236}">
                  <a16:creationId xmlns:a16="http://schemas.microsoft.com/office/drawing/2014/main" id="{4B578E00-90E8-B089-E3D7-212673DFFDED}"/>
                </a:ext>
              </a:extLst>
            </p:cNvPr>
            <p:cNvSpPr txBox="1">
              <a:spLocks noChangeArrowheads="1"/>
            </p:cNvSpPr>
            <p:nvPr/>
          </p:nvSpPr>
          <p:spPr bwMode="auto">
            <a:xfrm>
              <a:off x="4464" y="3513"/>
              <a:ext cx="5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height</a:t>
              </a:r>
            </a:p>
          </p:txBody>
        </p:sp>
        <p:sp>
          <p:nvSpPr>
            <p:cNvPr id="10255" name="Line 29">
              <a:extLst>
                <a:ext uri="{FF2B5EF4-FFF2-40B4-BE49-F238E27FC236}">
                  <a16:creationId xmlns:a16="http://schemas.microsoft.com/office/drawing/2014/main" id="{5AB52DA3-D67B-25BF-F576-09DDA27BF351}"/>
                </a:ext>
              </a:extLst>
            </p:cNvPr>
            <p:cNvSpPr>
              <a:spLocks noChangeShapeType="1"/>
            </p:cNvSpPr>
            <p:nvPr/>
          </p:nvSpPr>
          <p:spPr bwMode="auto">
            <a:xfrm flipH="1" flipV="1">
              <a:off x="4368" y="3024"/>
              <a:ext cx="288" cy="48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56" name="Text Box 30">
              <a:extLst>
                <a:ext uri="{FF2B5EF4-FFF2-40B4-BE49-F238E27FC236}">
                  <a16:creationId xmlns:a16="http://schemas.microsoft.com/office/drawing/2014/main" id="{2001097C-DAFF-0394-B68A-051BD05DD862}"/>
                </a:ext>
              </a:extLst>
            </p:cNvPr>
            <p:cNvSpPr txBox="1">
              <a:spLocks noChangeArrowheads="1"/>
            </p:cNvSpPr>
            <p:nvPr/>
          </p:nvSpPr>
          <p:spPr bwMode="auto">
            <a:xfrm>
              <a:off x="4030" y="3812"/>
              <a:ext cx="16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num. of vertical lines</a:t>
              </a:r>
            </a:p>
            <a:p>
              <a:pPr eaLnBrk="1" hangingPunct="1"/>
              <a:r>
                <a:rPr lang="en-US" altLang="en-US" sz="1800" b="0">
                  <a:latin typeface="Tahoma" panose="020B0604030504040204" pitchFamily="34" charset="0"/>
                </a:rPr>
                <a:t>num. of horizontal lines</a:t>
              </a:r>
            </a:p>
          </p:txBody>
        </p:sp>
        <p:sp>
          <p:nvSpPr>
            <p:cNvPr id="10257" name="Line 31">
              <a:extLst>
                <a:ext uri="{FF2B5EF4-FFF2-40B4-BE49-F238E27FC236}">
                  <a16:creationId xmlns:a16="http://schemas.microsoft.com/office/drawing/2014/main" id="{712A05F7-B4F3-FFF6-4D14-25C68FCE88E6}"/>
                </a:ext>
              </a:extLst>
            </p:cNvPr>
            <p:cNvSpPr>
              <a:spLocks noChangeShapeType="1"/>
            </p:cNvSpPr>
            <p:nvPr/>
          </p:nvSpPr>
          <p:spPr bwMode="auto">
            <a:xfrm flipH="1" flipV="1">
              <a:off x="4800" y="3024"/>
              <a:ext cx="336" cy="8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58" name="Line 32">
              <a:extLst>
                <a:ext uri="{FF2B5EF4-FFF2-40B4-BE49-F238E27FC236}">
                  <a16:creationId xmlns:a16="http://schemas.microsoft.com/office/drawing/2014/main" id="{20FD937E-D764-E2C0-5D85-853D6D6C800C}"/>
                </a:ext>
              </a:extLst>
            </p:cNvPr>
            <p:cNvSpPr>
              <a:spLocks noChangeShapeType="1"/>
            </p:cNvSpPr>
            <p:nvPr/>
          </p:nvSpPr>
          <p:spPr bwMode="auto">
            <a:xfrm flipH="1" flipV="1">
              <a:off x="5280" y="3024"/>
              <a:ext cx="240" cy="96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0246" name="Line 33">
            <a:extLst>
              <a:ext uri="{FF2B5EF4-FFF2-40B4-BE49-F238E27FC236}">
                <a16:creationId xmlns:a16="http://schemas.microsoft.com/office/drawing/2014/main" id="{7EEE279B-8D3B-C54A-F540-E1257E408914}"/>
              </a:ext>
            </a:extLst>
          </p:cNvPr>
          <p:cNvSpPr>
            <a:spLocks noChangeShapeType="1"/>
          </p:cNvSpPr>
          <p:nvPr/>
        </p:nvSpPr>
        <p:spPr bwMode="auto">
          <a:xfrm flipV="1">
            <a:off x="6553200" y="1981200"/>
            <a:ext cx="609600" cy="685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247" name="Text Box 34">
            <a:extLst>
              <a:ext uri="{FF2B5EF4-FFF2-40B4-BE49-F238E27FC236}">
                <a16:creationId xmlns:a16="http://schemas.microsoft.com/office/drawing/2014/main" id="{1E992C4F-1E6F-C456-B41C-D67FD5F48CE2}"/>
              </a:ext>
            </a:extLst>
          </p:cNvPr>
          <p:cNvSpPr txBox="1">
            <a:spLocks noChangeArrowheads="1"/>
          </p:cNvSpPr>
          <p:nvPr/>
        </p:nvSpPr>
        <p:spPr bwMode="auto">
          <a:xfrm>
            <a:off x="6983413" y="1219200"/>
            <a:ext cx="21669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9900"/>
                </a:solidFill>
                <a:latin typeface="Tahoma" panose="020B0604030504040204" pitchFamily="34" charset="0"/>
              </a:rPr>
              <a:t>Sphere</a:t>
            </a:r>
            <a:r>
              <a:rPr lang="en-US" altLang="en-US" sz="1800" b="0">
                <a:latin typeface="Tahoma" panose="020B0604030504040204" pitchFamily="34" charset="0"/>
              </a:rPr>
              <a:t>, </a:t>
            </a:r>
            <a:r>
              <a:rPr lang="en-US" altLang="en-US" sz="1800">
                <a:solidFill>
                  <a:srgbClr val="FF9900"/>
                </a:solidFill>
                <a:latin typeface="Tahoma" panose="020B0604030504040204" pitchFamily="34" charset="0"/>
              </a:rPr>
              <a:t>Cylinder</a:t>
            </a:r>
            <a:r>
              <a:rPr lang="en-US" altLang="en-US" sz="1800" b="0">
                <a:latin typeface="Tahoma" panose="020B0604030504040204" pitchFamily="34" charset="0"/>
              </a:rPr>
              <a:t>,</a:t>
            </a:r>
          </a:p>
          <a:p>
            <a:pPr eaLnBrk="1" hangingPunct="1"/>
            <a:r>
              <a:rPr lang="en-US" altLang="en-US" sz="1800">
                <a:solidFill>
                  <a:srgbClr val="FF9900"/>
                </a:solidFill>
                <a:latin typeface="Tahoma" panose="020B0604030504040204" pitchFamily="34" charset="0"/>
              </a:rPr>
              <a:t>Disk</a:t>
            </a:r>
            <a:r>
              <a:rPr lang="en-US" altLang="en-US" sz="1800" b="0">
                <a:latin typeface="Tahoma" panose="020B0604030504040204" pitchFamily="34" charset="0"/>
              </a:rPr>
              <a:t>, </a:t>
            </a:r>
            <a:r>
              <a:rPr lang="en-US" altLang="en-US" sz="1800">
                <a:solidFill>
                  <a:srgbClr val="FF9900"/>
                </a:solidFill>
                <a:latin typeface="Tahoma" panose="020B0604030504040204" pitchFamily="34" charset="0"/>
              </a:rPr>
              <a:t>Partial Disk</a:t>
            </a:r>
          </a:p>
        </p:txBody>
      </p:sp>
      <p:sp>
        <p:nvSpPr>
          <p:cNvPr id="590883" name="Text Box 35">
            <a:extLst>
              <a:ext uri="{FF2B5EF4-FFF2-40B4-BE49-F238E27FC236}">
                <a16:creationId xmlns:a16="http://schemas.microsoft.com/office/drawing/2014/main" id="{0EDD5539-8D44-C004-516C-242D13A741D9}"/>
              </a:ext>
            </a:extLst>
          </p:cNvPr>
          <p:cNvSpPr txBox="1">
            <a:spLocks noChangeArrowheads="1"/>
          </p:cNvSpPr>
          <p:nvPr/>
        </p:nvSpPr>
        <p:spPr bwMode="auto">
          <a:xfrm>
            <a:off x="609600" y="6338888"/>
            <a:ext cx="6091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The default </a:t>
            </a:r>
            <a:r>
              <a:rPr lang="en-US" altLang="en-US" sz="1800">
                <a:solidFill>
                  <a:srgbClr val="0070C0"/>
                </a:solidFill>
                <a:latin typeface="Tahoma" panose="020B0604030504040204" pitchFamily="34" charset="0"/>
              </a:rPr>
              <a:t>position</a:t>
            </a:r>
            <a:r>
              <a:rPr lang="en-US" altLang="en-US" sz="1800">
                <a:solidFill>
                  <a:srgbClr val="FF0000"/>
                </a:solidFill>
                <a:latin typeface="Tahoma" panose="020B0604030504040204" pitchFamily="34" charset="0"/>
              </a:rPr>
              <a:t> is also with base at z = 0 plane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90850"/>
                                        </p:tgtEl>
                                      </p:cBhvr>
                                      <p:by x="10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590883">
                                            <p:txEl>
                                              <p:pRg st="0" end="0"/>
                                            </p:txEl>
                                          </p:spTgt>
                                        </p:tgtEl>
                                        <p:attrNameLst>
                                          <p:attrName>style.visibility</p:attrName>
                                        </p:attrNameLst>
                                      </p:cBhvr>
                                      <p:to>
                                        <p:strVal val="visible"/>
                                      </p:to>
                                    </p:set>
                                    <p:animEffect transition="in" filter="diamond(in)">
                                      <p:cBhvr>
                                        <p:cTn id="15" dur="2000"/>
                                        <p:tgtEl>
                                          <p:spTgt spid="5908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9A946C37-AC71-DA36-F340-9971267B6188}"/>
              </a:ext>
            </a:extLst>
          </p:cNvPr>
          <p:cNvSpPr>
            <a:spLocks noGrp="1" noChangeArrowheads="1"/>
          </p:cNvSpPr>
          <p:nvPr>
            <p:ph type="body" idx="1"/>
          </p:nvPr>
        </p:nvSpPr>
        <p:spPr>
          <a:xfrm>
            <a:off x="0" y="1752600"/>
            <a:ext cx="8763000" cy="4114800"/>
          </a:xfrm>
        </p:spPr>
        <p:txBody>
          <a:bodyPr/>
          <a:lstStyle/>
          <a:p>
            <a:r>
              <a:rPr lang="en-US" altLang="en-US">
                <a:ea typeface="ＭＳ Ｐゴシック" panose="020B0600070205080204" pitchFamily="34" charset="-128"/>
              </a:rPr>
              <a:t>Three steps to create a cylinder </a:t>
            </a:r>
          </a:p>
        </p:txBody>
      </p:sp>
      <p:grpSp>
        <p:nvGrpSpPr>
          <p:cNvPr id="11267" name="Group 4">
            <a:extLst>
              <a:ext uri="{FF2B5EF4-FFF2-40B4-BE49-F238E27FC236}">
                <a16:creationId xmlns:a16="http://schemas.microsoft.com/office/drawing/2014/main" id="{DC3D4E03-BF16-2165-215C-95186219ABDF}"/>
              </a:ext>
            </a:extLst>
          </p:cNvPr>
          <p:cNvGrpSpPr>
            <a:grpSpLocks/>
          </p:cNvGrpSpPr>
          <p:nvPr/>
        </p:nvGrpSpPr>
        <p:grpSpPr bwMode="auto">
          <a:xfrm>
            <a:off x="381000" y="2819400"/>
            <a:ext cx="3676650" cy="3638550"/>
            <a:chOff x="240" y="1776"/>
            <a:chExt cx="2316" cy="2292"/>
          </a:xfrm>
        </p:grpSpPr>
        <p:grpSp>
          <p:nvGrpSpPr>
            <p:cNvPr id="11288" name="Group 5">
              <a:extLst>
                <a:ext uri="{FF2B5EF4-FFF2-40B4-BE49-F238E27FC236}">
                  <a16:creationId xmlns:a16="http://schemas.microsoft.com/office/drawing/2014/main" id="{8BEDA379-1CE0-5CF2-1412-739F10B88295}"/>
                </a:ext>
              </a:extLst>
            </p:cNvPr>
            <p:cNvGrpSpPr>
              <a:grpSpLocks/>
            </p:cNvGrpSpPr>
            <p:nvPr/>
          </p:nvGrpSpPr>
          <p:grpSpPr bwMode="auto">
            <a:xfrm>
              <a:off x="240" y="1776"/>
              <a:ext cx="1877" cy="2064"/>
              <a:chOff x="240" y="2112"/>
              <a:chExt cx="1877" cy="2064"/>
            </a:xfrm>
          </p:grpSpPr>
          <p:pic>
            <p:nvPicPr>
              <p:cNvPr id="11299" name="Picture 6" descr="lamp">
                <a:extLst>
                  <a:ext uri="{FF2B5EF4-FFF2-40B4-BE49-F238E27FC236}">
                    <a16:creationId xmlns:a16="http://schemas.microsoft.com/office/drawing/2014/main" id="{8C73886B-7D3B-4D69-8963-839600435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112"/>
                <a:ext cx="1685"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00" name="Rectangle 7">
                <a:extLst>
                  <a:ext uri="{FF2B5EF4-FFF2-40B4-BE49-F238E27FC236}">
                    <a16:creationId xmlns:a16="http://schemas.microsoft.com/office/drawing/2014/main" id="{CE6A74AE-B53A-354C-381E-B8C93E7AD63A}"/>
                  </a:ext>
                </a:extLst>
              </p:cNvPr>
              <p:cNvSpPr>
                <a:spLocks noChangeArrowheads="1"/>
              </p:cNvSpPr>
              <p:nvPr/>
            </p:nvSpPr>
            <p:spPr bwMode="auto">
              <a:xfrm>
                <a:off x="240" y="3648"/>
                <a:ext cx="624" cy="528"/>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301" name="Line 8">
                <a:extLst>
                  <a:ext uri="{FF2B5EF4-FFF2-40B4-BE49-F238E27FC236}">
                    <a16:creationId xmlns:a16="http://schemas.microsoft.com/office/drawing/2014/main" id="{F6F23F04-7F63-03D7-F8DB-ECAE11C44AEA}"/>
                  </a:ext>
                </a:extLst>
              </p:cNvPr>
              <p:cNvSpPr>
                <a:spLocks noChangeShapeType="1"/>
              </p:cNvSpPr>
              <p:nvPr/>
            </p:nvSpPr>
            <p:spPr bwMode="auto">
              <a:xfrm flipH="1">
                <a:off x="384" y="2256"/>
                <a:ext cx="384" cy="96"/>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302" name="Line 9">
                <a:extLst>
                  <a:ext uri="{FF2B5EF4-FFF2-40B4-BE49-F238E27FC236}">
                    <a16:creationId xmlns:a16="http://schemas.microsoft.com/office/drawing/2014/main" id="{CA26ABD5-D836-CB2F-FA17-1B0813BA6A89}"/>
                  </a:ext>
                </a:extLst>
              </p:cNvPr>
              <p:cNvSpPr>
                <a:spLocks noChangeShapeType="1"/>
              </p:cNvSpPr>
              <p:nvPr/>
            </p:nvSpPr>
            <p:spPr bwMode="auto">
              <a:xfrm flipV="1">
                <a:off x="960" y="2112"/>
                <a:ext cx="864"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303" name="Line 10">
                <a:extLst>
                  <a:ext uri="{FF2B5EF4-FFF2-40B4-BE49-F238E27FC236}">
                    <a16:creationId xmlns:a16="http://schemas.microsoft.com/office/drawing/2014/main" id="{27E5810C-3A79-C036-0B06-AACE2B1BB3D4}"/>
                  </a:ext>
                </a:extLst>
              </p:cNvPr>
              <p:cNvSpPr>
                <a:spLocks noChangeShapeType="1"/>
              </p:cNvSpPr>
              <p:nvPr/>
            </p:nvSpPr>
            <p:spPr bwMode="auto">
              <a:xfrm flipV="1">
                <a:off x="1200" y="2160"/>
                <a:ext cx="912"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304" name="Line 11">
                <a:extLst>
                  <a:ext uri="{FF2B5EF4-FFF2-40B4-BE49-F238E27FC236}">
                    <a16:creationId xmlns:a16="http://schemas.microsoft.com/office/drawing/2014/main" id="{D865C35C-3346-908D-0A6E-01F41823F3F6}"/>
                  </a:ext>
                </a:extLst>
              </p:cNvPr>
              <p:cNvSpPr>
                <a:spLocks noChangeShapeType="1"/>
              </p:cNvSpPr>
              <p:nvPr/>
            </p:nvSpPr>
            <p:spPr bwMode="auto">
              <a:xfrm flipH="1">
                <a:off x="384" y="2400"/>
                <a:ext cx="288" cy="0"/>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1289" name="Oval 12">
              <a:extLst>
                <a:ext uri="{FF2B5EF4-FFF2-40B4-BE49-F238E27FC236}">
                  <a16:creationId xmlns:a16="http://schemas.microsoft.com/office/drawing/2014/main" id="{CEE5AE73-3B98-4AFA-E9D4-051F9208F062}"/>
                </a:ext>
              </a:extLst>
            </p:cNvPr>
            <p:cNvSpPr>
              <a:spLocks noChangeArrowheads="1"/>
            </p:cNvSpPr>
            <p:nvPr/>
          </p:nvSpPr>
          <p:spPr bwMode="auto">
            <a:xfrm>
              <a:off x="1008" y="2736"/>
              <a:ext cx="1406" cy="1056"/>
            </a:xfrm>
            <a:prstGeom prst="ellipse">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1290" name="Line 13">
              <a:extLst>
                <a:ext uri="{FF2B5EF4-FFF2-40B4-BE49-F238E27FC236}">
                  <a16:creationId xmlns:a16="http://schemas.microsoft.com/office/drawing/2014/main" id="{D7A793B2-5CD2-7DF7-1A8C-C265691D58C0}"/>
                </a:ext>
              </a:extLst>
            </p:cNvPr>
            <p:cNvSpPr>
              <a:spLocks noChangeShapeType="1"/>
            </p:cNvSpPr>
            <p:nvPr/>
          </p:nvSpPr>
          <p:spPr bwMode="auto">
            <a:xfrm flipV="1">
              <a:off x="734" y="2832"/>
              <a:ext cx="288" cy="57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91" name="Text Box 14">
              <a:extLst>
                <a:ext uri="{FF2B5EF4-FFF2-40B4-BE49-F238E27FC236}">
                  <a16:creationId xmlns:a16="http://schemas.microsoft.com/office/drawing/2014/main" id="{0FAA8865-BDA6-4197-6B82-072B7067303D}"/>
                </a:ext>
              </a:extLst>
            </p:cNvPr>
            <p:cNvSpPr txBox="1">
              <a:spLocks noChangeArrowheads="1"/>
            </p:cNvSpPr>
            <p:nvPr/>
          </p:nvSpPr>
          <p:spPr bwMode="auto">
            <a:xfrm>
              <a:off x="542" y="3456"/>
              <a:ext cx="4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 </a:t>
              </a:r>
            </a:p>
          </p:txBody>
        </p:sp>
        <p:grpSp>
          <p:nvGrpSpPr>
            <p:cNvPr id="11292" name="Group 15">
              <a:extLst>
                <a:ext uri="{FF2B5EF4-FFF2-40B4-BE49-F238E27FC236}">
                  <a16:creationId xmlns:a16="http://schemas.microsoft.com/office/drawing/2014/main" id="{5B45FE0B-3CA2-AE00-EACF-D3A6542130C1}"/>
                </a:ext>
              </a:extLst>
            </p:cNvPr>
            <p:cNvGrpSpPr>
              <a:grpSpLocks/>
            </p:cNvGrpSpPr>
            <p:nvPr/>
          </p:nvGrpSpPr>
          <p:grpSpPr bwMode="auto">
            <a:xfrm>
              <a:off x="1200" y="3024"/>
              <a:ext cx="1356" cy="1044"/>
              <a:chOff x="820" y="1940"/>
              <a:chExt cx="1783" cy="1908"/>
            </a:xfrm>
          </p:grpSpPr>
          <p:sp>
            <p:nvSpPr>
              <p:cNvPr id="11293" name="Line 16">
                <a:extLst>
                  <a:ext uri="{FF2B5EF4-FFF2-40B4-BE49-F238E27FC236}">
                    <a16:creationId xmlns:a16="http://schemas.microsoft.com/office/drawing/2014/main" id="{749D240E-C2B8-F9FA-D1B4-88FC31A0A395}"/>
                  </a:ext>
                </a:extLst>
              </p:cNvPr>
              <p:cNvSpPr>
                <a:spLocks noChangeShapeType="1"/>
              </p:cNvSpPr>
              <p:nvPr/>
            </p:nvSpPr>
            <p:spPr bwMode="auto">
              <a:xfrm flipV="1">
                <a:off x="1502" y="2352"/>
                <a:ext cx="912" cy="432"/>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94" name="Line 17">
                <a:extLst>
                  <a:ext uri="{FF2B5EF4-FFF2-40B4-BE49-F238E27FC236}">
                    <a16:creationId xmlns:a16="http://schemas.microsoft.com/office/drawing/2014/main" id="{718CA73E-95B3-9F08-A197-5BA8526A50EF}"/>
                  </a:ext>
                </a:extLst>
              </p:cNvPr>
              <p:cNvSpPr>
                <a:spLocks noChangeShapeType="1"/>
              </p:cNvSpPr>
              <p:nvPr/>
            </p:nvSpPr>
            <p:spPr bwMode="auto">
              <a:xfrm flipH="1" flipV="1">
                <a:off x="1022" y="2016"/>
                <a:ext cx="480" cy="768"/>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95" name="Line 18">
                <a:extLst>
                  <a:ext uri="{FF2B5EF4-FFF2-40B4-BE49-F238E27FC236}">
                    <a16:creationId xmlns:a16="http://schemas.microsoft.com/office/drawing/2014/main" id="{94491B51-EDF4-5066-AE58-7C06D406BF69}"/>
                  </a:ext>
                </a:extLst>
              </p:cNvPr>
              <p:cNvSpPr>
                <a:spLocks noChangeShapeType="1"/>
              </p:cNvSpPr>
              <p:nvPr/>
            </p:nvSpPr>
            <p:spPr bwMode="auto">
              <a:xfrm flipH="1">
                <a:off x="1358" y="2784"/>
                <a:ext cx="144" cy="576"/>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96" name="Text Box 19">
                <a:extLst>
                  <a:ext uri="{FF2B5EF4-FFF2-40B4-BE49-F238E27FC236}">
                    <a16:creationId xmlns:a16="http://schemas.microsoft.com/office/drawing/2014/main" id="{B668A017-A15F-1948-C85F-0030654623D7}"/>
                  </a:ext>
                </a:extLst>
              </p:cNvPr>
              <p:cNvSpPr txBox="1">
                <a:spLocks noChangeArrowheads="1"/>
              </p:cNvSpPr>
              <p:nvPr/>
            </p:nvSpPr>
            <p:spPr bwMode="auto">
              <a:xfrm>
                <a:off x="2356" y="2132"/>
                <a:ext cx="24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sp>
            <p:nvSpPr>
              <p:cNvPr id="11297" name="Text Box 20">
                <a:extLst>
                  <a:ext uri="{FF2B5EF4-FFF2-40B4-BE49-F238E27FC236}">
                    <a16:creationId xmlns:a16="http://schemas.microsoft.com/office/drawing/2014/main" id="{424408FB-A4BC-0DC0-3C77-6A58080868A1}"/>
                  </a:ext>
                </a:extLst>
              </p:cNvPr>
              <p:cNvSpPr txBox="1">
                <a:spLocks noChangeArrowheads="1"/>
              </p:cNvSpPr>
              <p:nvPr/>
            </p:nvSpPr>
            <p:spPr bwMode="auto">
              <a:xfrm>
                <a:off x="1253" y="3426"/>
                <a:ext cx="24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11298" name="Text Box 21">
                <a:extLst>
                  <a:ext uri="{FF2B5EF4-FFF2-40B4-BE49-F238E27FC236}">
                    <a16:creationId xmlns:a16="http://schemas.microsoft.com/office/drawing/2014/main" id="{588110DC-8B18-F4F5-6829-B0F3E3B4C6AC}"/>
                  </a:ext>
                </a:extLst>
              </p:cNvPr>
              <p:cNvSpPr txBox="1">
                <a:spLocks noChangeArrowheads="1"/>
              </p:cNvSpPr>
              <p:nvPr/>
            </p:nvSpPr>
            <p:spPr bwMode="auto">
              <a:xfrm>
                <a:off x="820" y="1940"/>
                <a:ext cx="237"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grpSp>
      </p:grpSp>
      <p:grpSp>
        <p:nvGrpSpPr>
          <p:cNvPr id="11268" name="Group 22">
            <a:extLst>
              <a:ext uri="{FF2B5EF4-FFF2-40B4-BE49-F238E27FC236}">
                <a16:creationId xmlns:a16="http://schemas.microsoft.com/office/drawing/2014/main" id="{8C9B05B7-60CA-7902-EB7D-734C4A7347C2}"/>
              </a:ext>
            </a:extLst>
          </p:cNvPr>
          <p:cNvGrpSpPr>
            <a:grpSpLocks/>
          </p:cNvGrpSpPr>
          <p:nvPr/>
        </p:nvGrpSpPr>
        <p:grpSpPr bwMode="auto">
          <a:xfrm>
            <a:off x="3302000" y="2590800"/>
            <a:ext cx="5461000" cy="3689350"/>
            <a:chOff x="2198" y="1892"/>
            <a:chExt cx="3440" cy="2324"/>
          </a:xfrm>
        </p:grpSpPr>
        <p:sp>
          <p:nvSpPr>
            <p:cNvPr id="11278" name="Text Box 23">
              <a:extLst>
                <a:ext uri="{FF2B5EF4-FFF2-40B4-BE49-F238E27FC236}">
                  <a16:creationId xmlns:a16="http://schemas.microsoft.com/office/drawing/2014/main" id="{44FA6FA2-0748-18D0-D840-070BFEF0E89B}"/>
                </a:ext>
              </a:extLst>
            </p:cNvPr>
            <p:cNvSpPr txBox="1">
              <a:spLocks noChangeArrowheads="1"/>
            </p:cNvSpPr>
            <p:nvPr/>
          </p:nvSpPr>
          <p:spPr bwMode="auto">
            <a:xfrm>
              <a:off x="2198" y="1892"/>
              <a:ext cx="3287"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1. Create a GLU </a:t>
              </a:r>
              <a:r>
                <a:rPr lang="en-US" altLang="en-US" sz="1800" b="0">
                  <a:solidFill>
                    <a:srgbClr val="990033"/>
                  </a:solidFill>
                  <a:latin typeface="Tahoma" panose="020B0604030504040204" pitchFamily="34" charset="0"/>
                </a:rPr>
                <a:t>quadric object </a:t>
              </a:r>
            </a:p>
            <a:p>
              <a:pPr eaLnBrk="1" hangingPunct="1"/>
              <a:r>
                <a:rPr lang="en-US" altLang="en-US" sz="1800" b="0">
                  <a:latin typeface="Tahoma" panose="020B0604030504040204" pitchFamily="34" charset="0"/>
                </a:rPr>
                <a:t>      </a:t>
              </a:r>
              <a:r>
                <a:rPr lang="en-US" altLang="en-US" sz="1800" b="0">
                  <a:solidFill>
                    <a:srgbClr val="FF0000"/>
                  </a:solidFill>
                  <a:latin typeface="Tahoma" panose="020B0604030504040204" pitchFamily="34" charset="0"/>
                </a:rPr>
                <a:t>GLU</a:t>
              </a:r>
              <a:r>
                <a:rPr lang="en-US" altLang="en-US" sz="1800" b="0">
                  <a:solidFill>
                    <a:schemeClr val="tx2"/>
                  </a:solidFill>
                  <a:latin typeface="Tahoma" panose="020B0604030504040204" pitchFamily="34" charset="0"/>
                </a:rPr>
                <a:t>quadricObj *p = gluNewQuadric();</a:t>
              </a:r>
              <a:r>
                <a:rPr lang="en-US" altLang="en-US" sz="1800" b="0">
                  <a:latin typeface="Tahoma" panose="020B0604030504040204" pitchFamily="34" charset="0"/>
                </a:rPr>
                <a:t> </a:t>
              </a:r>
            </a:p>
            <a:p>
              <a:pPr eaLnBrk="1" hangingPunct="1"/>
              <a:r>
                <a:rPr lang="en-US" altLang="en-US" sz="1800" b="0">
                  <a:latin typeface="Tahoma" panose="020B0604030504040204" pitchFamily="34" charset="0"/>
                </a:rPr>
                <a:t>2. Set to wire frame mode </a:t>
              </a:r>
            </a:p>
            <a:p>
              <a:pPr eaLnBrk="1" hangingPunct="1"/>
              <a:r>
                <a:rPr lang="en-US" altLang="en-US" sz="1800" b="0">
                  <a:latin typeface="Tahoma" panose="020B0604030504040204" pitchFamily="34" charset="0"/>
                </a:rPr>
                <a:t>      </a:t>
              </a:r>
              <a:r>
                <a:rPr lang="en-US" altLang="en-US" sz="1800" b="0">
                  <a:solidFill>
                    <a:srgbClr val="FF0000"/>
                  </a:solidFill>
                  <a:latin typeface="Tahoma" panose="020B0604030504040204" pitchFamily="34" charset="0"/>
                </a:rPr>
                <a:t>glu</a:t>
              </a:r>
              <a:r>
                <a:rPr lang="en-US" altLang="en-US" sz="1800" b="0">
                  <a:solidFill>
                    <a:schemeClr val="tx2"/>
                  </a:solidFill>
                  <a:latin typeface="Tahoma" panose="020B0604030504040204" pitchFamily="34" charset="0"/>
                </a:rPr>
                <a:t>QuadricDrawStyle(GLU__LINE); </a:t>
              </a:r>
            </a:p>
            <a:p>
              <a:pPr eaLnBrk="1" hangingPunct="1"/>
              <a:r>
                <a:rPr lang="en-US" altLang="en-US" sz="1800" b="0">
                  <a:latin typeface="Tahoma" panose="020B0604030504040204" pitchFamily="34" charset="0"/>
                </a:rPr>
                <a:t>3. Derive a cylinder object from p </a:t>
              </a:r>
            </a:p>
            <a:p>
              <a:pPr eaLnBrk="1" hangingPunct="1"/>
              <a:r>
                <a:rPr lang="en-US" altLang="en-US" sz="1800" b="0">
                  <a:latin typeface="Tahoma" panose="020B0604030504040204" pitchFamily="34" charset="0"/>
                </a:rPr>
                <a:t>      </a:t>
              </a:r>
              <a:r>
                <a:rPr lang="en-US" altLang="en-US" sz="1800" b="0">
                  <a:solidFill>
                    <a:srgbClr val="FF0000"/>
                  </a:solidFill>
                  <a:latin typeface="Tahoma" panose="020B0604030504040204" pitchFamily="34" charset="0"/>
                </a:rPr>
                <a:t>gluCylinder</a:t>
              </a:r>
              <a:r>
                <a:rPr lang="en-US" altLang="en-US" sz="1800" b="0">
                  <a:solidFill>
                    <a:schemeClr val="tx2"/>
                  </a:solidFill>
                  <a:latin typeface="Tahoma" panose="020B0604030504040204" pitchFamily="34" charset="0"/>
                </a:rPr>
                <a:t>(p, base, top, height, slice, stacks)</a:t>
              </a:r>
            </a:p>
          </p:txBody>
        </p:sp>
        <p:sp>
          <p:nvSpPr>
            <p:cNvPr id="11279" name="Line 24">
              <a:extLst>
                <a:ext uri="{FF2B5EF4-FFF2-40B4-BE49-F238E27FC236}">
                  <a16:creationId xmlns:a16="http://schemas.microsoft.com/office/drawing/2014/main" id="{26BABB80-065D-78D7-14B1-12075080002E}"/>
                </a:ext>
              </a:extLst>
            </p:cNvPr>
            <p:cNvSpPr>
              <a:spLocks noChangeShapeType="1"/>
            </p:cNvSpPr>
            <p:nvPr/>
          </p:nvSpPr>
          <p:spPr bwMode="auto">
            <a:xfrm flipV="1">
              <a:off x="3504" y="2976"/>
              <a:ext cx="96" cy="38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0" name="Text Box 25">
              <a:extLst>
                <a:ext uri="{FF2B5EF4-FFF2-40B4-BE49-F238E27FC236}">
                  <a16:creationId xmlns:a16="http://schemas.microsoft.com/office/drawing/2014/main" id="{554FA7B8-CF30-FD3E-AB4F-59AB3C52F31E}"/>
                </a:ext>
              </a:extLst>
            </p:cNvPr>
            <p:cNvSpPr txBox="1">
              <a:spLocks noChangeArrowheads="1"/>
            </p:cNvSpPr>
            <p:nvPr/>
          </p:nvSpPr>
          <p:spPr bwMode="auto">
            <a:xfrm>
              <a:off x="3302" y="3332"/>
              <a:ext cx="5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 </a:t>
              </a:r>
            </a:p>
            <a:p>
              <a:pPr eaLnBrk="1" hangingPunct="1"/>
              <a:r>
                <a:rPr lang="en-US" altLang="en-US" sz="1800" b="0">
                  <a:latin typeface="Tahoma" panose="020B0604030504040204" pitchFamily="34" charset="0"/>
                </a:rPr>
                <a:t>radius</a:t>
              </a:r>
            </a:p>
          </p:txBody>
        </p:sp>
        <p:sp>
          <p:nvSpPr>
            <p:cNvPr id="11281" name="Text Box 26">
              <a:extLst>
                <a:ext uri="{FF2B5EF4-FFF2-40B4-BE49-F238E27FC236}">
                  <a16:creationId xmlns:a16="http://schemas.microsoft.com/office/drawing/2014/main" id="{22D6FA72-51D9-89F8-57DB-1F16C4CE3EF6}"/>
                </a:ext>
              </a:extLst>
            </p:cNvPr>
            <p:cNvSpPr txBox="1">
              <a:spLocks noChangeArrowheads="1"/>
            </p:cNvSpPr>
            <p:nvPr/>
          </p:nvSpPr>
          <p:spPr bwMode="auto">
            <a:xfrm>
              <a:off x="3867" y="3340"/>
              <a:ext cx="50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top </a:t>
              </a:r>
            </a:p>
            <a:p>
              <a:pPr eaLnBrk="1" hangingPunct="1"/>
              <a:r>
                <a:rPr lang="en-US" altLang="en-US" sz="1800" b="0">
                  <a:latin typeface="Tahoma" panose="020B0604030504040204" pitchFamily="34" charset="0"/>
                </a:rPr>
                <a:t>radius</a:t>
              </a:r>
            </a:p>
          </p:txBody>
        </p:sp>
        <p:sp>
          <p:nvSpPr>
            <p:cNvPr id="11282" name="Line 27">
              <a:extLst>
                <a:ext uri="{FF2B5EF4-FFF2-40B4-BE49-F238E27FC236}">
                  <a16:creationId xmlns:a16="http://schemas.microsoft.com/office/drawing/2014/main" id="{5D500CA6-A198-FB84-55DC-9B29EB26497B}"/>
                </a:ext>
              </a:extLst>
            </p:cNvPr>
            <p:cNvSpPr>
              <a:spLocks noChangeShapeType="1"/>
            </p:cNvSpPr>
            <p:nvPr/>
          </p:nvSpPr>
          <p:spPr bwMode="auto">
            <a:xfrm flipH="1" flipV="1">
              <a:off x="3936" y="2976"/>
              <a:ext cx="96" cy="384"/>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3" name="Text Box 28">
              <a:extLst>
                <a:ext uri="{FF2B5EF4-FFF2-40B4-BE49-F238E27FC236}">
                  <a16:creationId xmlns:a16="http://schemas.microsoft.com/office/drawing/2014/main" id="{84F98ADC-5EC2-7916-80D4-28D926AC2E71}"/>
                </a:ext>
              </a:extLst>
            </p:cNvPr>
            <p:cNvSpPr txBox="1">
              <a:spLocks noChangeArrowheads="1"/>
            </p:cNvSpPr>
            <p:nvPr/>
          </p:nvSpPr>
          <p:spPr bwMode="auto">
            <a:xfrm>
              <a:off x="4464" y="3513"/>
              <a:ext cx="5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height</a:t>
              </a:r>
            </a:p>
          </p:txBody>
        </p:sp>
        <p:sp>
          <p:nvSpPr>
            <p:cNvPr id="11284" name="Line 29">
              <a:extLst>
                <a:ext uri="{FF2B5EF4-FFF2-40B4-BE49-F238E27FC236}">
                  <a16:creationId xmlns:a16="http://schemas.microsoft.com/office/drawing/2014/main" id="{807AF407-D51C-3443-E1B0-C7645A0AD86E}"/>
                </a:ext>
              </a:extLst>
            </p:cNvPr>
            <p:cNvSpPr>
              <a:spLocks noChangeShapeType="1"/>
            </p:cNvSpPr>
            <p:nvPr/>
          </p:nvSpPr>
          <p:spPr bwMode="auto">
            <a:xfrm flipH="1" flipV="1">
              <a:off x="4368" y="3024"/>
              <a:ext cx="288" cy="48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5" name="Text Box 30">
              <a:extLst>
                <a:ext uri="{FF2B5EF4-FFF2-40B4-BE49-F238E27FC236}">
                  <a16:creationId xmlns:a16="http://schemas.microsoft.com/office/drawing/2014/main" id="{777EB27E-934D-426A-C0E9-5069D486C974}"/>
                </a:ext>
              </a:extLst>
            </p:cNvPr>
            <p:cNvSpPr txBox="1">
              <a:spLocks noChangeArrowheads="1"/>
            </p:cNvSpPr>
            <p:nvPr/>
          </p:nvSpPr>
          <p:spPr bwMode="auto">
            <a:xfrm>
              <a:off x="4030" y="3812"/>
              <a:ext cx="16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num. of vertical lines</a:t>
              </a:r>
            </a:p>
            <a:p>
              <a:pPr eaLnBrk="1" hangingPunct="1"/>
              <a:r>
                <a:rPr lang="en-US" altLang="en-US" sz="1800" b="0">
                  <a:latin typeface="Tahoma" panose="020B0604030504040204" pitchFamily="34" charset="0"/>
                </a:rPr>
                <a:t>num. of horizontal lines</a:t>
              </a:r>
            </a:p>
          </p:txBody>
        </p:sp>
        <p:sp>
          <p:nvSpPr>
            <p:cNvPr id="11286" name="Line 31">
              <a:extLst>
                <a:ext uri="{FF2B5EF4-FFF2-40B4-BE49-F238E27FC236}">
                  <a16:creationId xmlns:a16="http://schemas.microsoft.com/office/drawing/2014/main" id="{14D581DA-AECD-D81D-E836-BE77F9BC760D}"/>
                </a:ext>
              </a:extLst>
            </p:cNvPr>
            <p:cNvSpPr>
              <a:spLocks noChangeShapeType="1"/>
            </p:cNvSpPr>
            <p:nvPr/>
          </p:nvSpPr>
          <p:spPr bwMode="auto">
            <a:xfrm flipH="1" flipV="1">
              <a:off x="4800" y="3024"/>
              <a:ext cx="336" cy="81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7" name="Line 32">
              <a:extLst>
                <a:ext uri="{FF2B5EF4-FFF2-40B4-BE49-F238E27FC236}">
                  <a16:creationId xmlns:a16="http://schemas.microsoft.com/office/drawing/2014/main" id="{A24B5A85-B7E4-6410-73E9-725E0634B654}"/>
                </a:ext>
              </a:extLst>
            </p:cNvPr>
            <p:cNvSpPr>
              <a:spLocks noChangeShapeType="1"/>
            </p:cNvSpPr>
            <p:nvPr/>
          </p:nvSpPr>
          <p:spPr bwMode="auto">
            <a:xfrm flipH="1" flipV="1">
              <a:off x="5280" y="3024"/>
              <a:ext cx="240" cy="96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1269" name="Line 33">
            <a:extLst>
              <a:ext uri="{FF2B5EF4-FFF2-40B4-BE49-F238E27FC236}">
                <a16:creationId xmlns:a16="http://schemas.microsoft.com/office/drawing/2014/main" id="{3FCC3DD6-F924-C82A-2564-0C53B071C51D}"/>
              </a:ext>
            </a:extLst>
          </p:cNvPr>
          <p:cNvSpPr>
            <a:spLocks noChangeShapeType="1"/>
          </p:cNvSpPr>
          <p:nvPr/>
        </p:nvSpPr>
        <p:spPr bwMode="auto">
          <a:xfrm flipV="1">
            <a:off x="6553200" y="1981200"/>
            <a:ext cx="609600" cy="685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70" name="Text Box 34">
            <a:extLst>
              <a:ext uri="{FF2B5EF4-FFF2-40B4-BE49-F238E27FC236}">
                <a16:creationId xmlns:a16="http://schemas.microsoft.com/office/drawing/2014/main" id="{2BB7C4FA-F854-D81B-0AF1-E47636DB1EE5}"/>
              </a:ext>
            </a:extLst>
          </p:cNvPr>
          <p:cNvSpPr txBox="1">
            <a:spLocks noChangeArrowheads="1"/>
          </p:cNvSpPr>
          <p:nvPr/>
        </p:nvSpPr>
        <p:spPr bwMode="auto">
          <a:xfrm>
            <a:off x="6983413" y="1219200"/>
            <a:ext cx="1855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sphere, cylinder,</a:t>
            </a:r>
          </a:p>
          <a:p>
            <a:pPr eaLnBrk="1" hangingPunct="1"/>
            <a:r>
              <a:rPr lang="en-US" altLang="en-US" sz="1800" b="0">
                <a:latin typeface="Tahoma" panose="020B0604030504040204" pitchFamily="34" charset="0"/>
              </a:rPr>
              <a:t>disk, partial disk</a:t>
            </a:r>
          </a:p>
        </p:txBody>
      </p:sp>
      <p:sp>
        <p:nvSpPr>
          <p:cNvPr id="623651" name="Text Box 35">
            <a:extLst>
              <a:ext uri="{FF2B5EF4-FFF2-40B4-BE49-F238E27FC236}">
                <a16:creationId xmlns:a16="http://schemas.microsoft.com/office/drawing/2014/main" id="{6E479233-9C9F-6F6D-FD6F-7B44A8C54285}"/>
              </a:ext>
            </a:extLst>
          </p:cNvPr>
          <p:cNvSpPr txBox="1">
            <a:spLocks noChangeArrowheads="1"/>
          </p:cNvSpPr>
          <p:nvPr/>
        </p:nvSpPr>
        <p:spPr bwMode="auto">
          <a:xfrm>
            <a:off x="609600" y="6338888"/>
            <a:ext cx="60912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The default position is also with base at z = 0 plane</a:t>
            </a:r>
          </a:p>
        </p:txBody>
      </p:sp>
      <p:pic>
        <p:nvPicPr>
          <p:cNvPr id="11272" name="Picture 36">
            <a:extLst>
              <a:ext uri="{FF2B5EF4-FFF2-40B4-BE49-F238E27FC236}">
                <a16:creationId xmlns:a16="http://schemas.microsoft.com/office/drawing/2014/main" id="{640E1498-4921-C0EE-D589-6593A695B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219200"/>
            <a:ext cx="14725650" cy="1057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3618" name="Rectangle 2">
            <a:extLst>
              <a:ext uri="{FF2B5EF4-FFF2-40B4-BE49-F238E27FC236}">
                <a16:creationId xmlns:a16="http://schemas.microsoft.com/office/drawing/2014/main" id="{F1B3CC6F-8334-AE2E-605F-ACFCABA864BF}"/>
              </a:ext>
            </a:extLst>
          </p:cNvPr>
          <p:cNvSpPr>
            <a:spLocks noGrp="1" noChangeArrowheads="1"/>
          </p:cNvSpPr>
          <p:nvPr>
            <p:ph type="title"/>
          </p:nvPr>
        </p:nvSpPr>
        <p:spPr>
          <a:xfrm>
            <a:off x="-762000" y="0"/>
            <a:ext cx="11430000" cy="1295400"/>
          </a:xfrm>
          <a:solidFill>
            <a:schemeClr val="bg1"/>
          </a:solidFill>
        </p:spPr>
        <p:txBody>
          <a:bodyPr/>
          <a:lstStyle/>
          <a:p>
            <a:r>
              <a:rPr lang="en-US" altLang="en-US" u="sng">
                <a:solidFill>
                  <a:srgbClr val="FF0000"/>
                </a:solidFill>
                <a:ea typeface="ＭＳ Ｐゴシック" panose="020B0600070205080204" pitchFamily="34" charset="-128"/>
              </a:rPr>
              <a:t>glu</a:t>
            </a:r>
            <a:r>
              <a:rPr lang="en-US" altLang="en-US" u="sng">
                <a:solidFill>
                  <a:srgbClr val="FF9900"/>
                </a:solidFill>
                <a:ea typeface="ＭＳ Ｐゴシック" panose="020B0600070205080204" pitchFamily="34" charset="-128"/>
              </a:rPr>
              <a:t>Cylinder</a:t>
            </a:r>
            <a:r>
              <a:rPr lang="en-US" altLang="en-US" u="sng">
                <a:ea typeface="ＭＳ Ｐゴシック" panose="020B0600070205080204" pitchFamily="34" charset="-128"/>
              </a:rPr>
              <a:t>()</a:t>
            </a:r>
          </a:p>
        </p:txBody>
      </p:sp>
      <p:sp>
        <p:nvSpPr>
          <p:cNvPr id="623653" name="Line 37">
            <a:extLst>
              <a:ext uri="{FF2B5EF4-FFF2-40B4-BE49-F238E27FC236}">
                <a16:creationId xmlns:a16="http://schemas.microsoft.com/office/drawing/2014/main" id="{2BAD7267-EE00-7262-A0FB-22F11FFED5BA}"/>
              </a:ext>
            </a:extLst>
          </p:cNvPr>
          <p:cNvSpPr>
            <a:spLocks noChangeShapeType="1"/>
          </p:cNvSpPr>
          <p:nvPr/>
        </p:nvSpPr>
        <p:spPr bwMode="auto">
          <a:xfrm flipH="1">
            <a:off x="2142528" y="914400"/>
            <a:ext cx="2734272" cy="536575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23654" name="Line 38">
            <a:extLst>
              <a:ext uri="{FF2B5EF4-FFF2-40B4-BE49-F238E27FC236}">
                <a16:creationId xmlns:a16="http://schemas.microsoft.com/office/drawing/2014/main" id="{6AEAD273-E3A2-7BE8-C82D-8A2A8A956B56}"/>
              </a:ext>
            </a:extLst>
          </p:cNvPr>
          <p:cNvSpPr>
            <a:spLocks noChangeShapeType="1"/>
          </p:cNvSpPr>
          <p:nvPr/>
        </p:nvSpPr>
        <p:spPr bwMode="auto">
          <a:xfrm>
            <a:off x="914400" y="5524500"/>
            <a:ext cx="0" cy="91440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pic>
        <p:nvPicPr>
          <p:cNvPr id="11276" name="Picture 39">
            <a:extLst>
              <a:ext uri="{FF2B5EF4-FFF2-40B4-BE49-F238E27FC236}">
                <a16:creationId xmlns:a16="http://schemas.microsoft.com/office/drawing/2014/main" id="{BCBCB5B4-67CE-62AD-547F-0568B1DF3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990600"/>
            <a:ext cx="51054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0" name="Line 37">
            <a:extLst>
              <a:ext uri="{FF2B5EF4-FFF2-40B4-BE49-F238E27FC236}">
                <a16:creationId xmlns:a16="http://schemas.microsoft.com/office/drawing/2014/main" id="{DC30CE80-2D05-882A-1035-F2DED65EC453}"/>
              </a:ext>
            </a:extLst>
          </p:cNvPr>
          <p:cNvSpPr>
            <a:spLocks noChangeShapeType="1"/>
          </p:cNvSpPr>
          <p:nvPr/>
        </p:nvSpPr>
        <p:spPr bwMode="auto">
          <a:xfrm flipV="1">
            <a:off x="2739813" y="3581399"/>
            <a:ext cx="3961025" cy="2716213"/>
          </a:xfrm>
          <a:prstGeom prst="line">
            <a:avLst/>
          </a:prstGeom>
          <a:noFill/>
          <a:ln w="57150">
            <a:solidFill>
              <a:srgbClr val="FFC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2361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623651">
                                            <p:txEl>
                                              <p:pRg st="0" end="0"/>
                                            </p:txEl>
                                          </p:spTgt>
                                        </p:tgtEl>
                                        <p:attrNameLst>
                                          <p:attrName>style.visibility</p:attrName>
                                        </p:attrNameLst>
                                      </p:cBhvr>
                                      <p:to>
                                        <p:strVal val="visible"/>
                                      </p:to>
                                    </p:set>
                                    <p:animEffect transition="in" filter="diamond(in)">
                                      <p:cBhvr>
                                        <p:cTn id="11" dur="2000"/>
                                        <p:tgtEl>
                                          <p:spTgt spid="623651">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623653"/>
                                        </p:tgtEl>
                                        <p:attrNameLst>
                                          <p:attrName>style.visibility</p:attrName>
                                        </p:attrNameLst>
                                      </p:cBhvr>
                                      <p:to>
                                        <p:strVal val="visible"/>
                                      </p:to>
                                    </p:set>
                                    <p:animEffect transition="in" filter="checkerboard(across)">
                                      <p:cBhvr>
                                        <p:cTn id="16" dur="500"/>
                                        <p:tgtEl>
                                          <p:spTgt spid="6236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623654"/>
                                        </p:tgtEl>
                                        <p:attrNameLst>
                                          <p:attrName>style.visibility</p:attrName>
                                        </p:attrNameLst>
                                      </p:cBhvr>
                                      <p:to>
                                        <p:strVal val="visible"/>
                                      </p:to>
                                    </p:set>
                                    <p:animEffect transition="in" filter="diamond(in)">
                                      <p:cBhvr>
                                        <p:cTn id="21" dur="2000"/>
                                        <p:tgtEl>
                                          <p:spTgt spid="62365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xit" presetSubtype="10" fill="hold" nodeType="clickEffect">
                                  <p:stCondLst>
                                    <p:cond delay="0"/>
                                  </p:stCondLst>
                                  <p:childTnLst>
                                    <p:animEffect transition="out" filter="blinds(horizontal)">
                                      <p:cBhvr>
                                        <p:cTn id="25" dur="500"/>
                                        <p:tgtEl>
                                          <p:spTgt spid="623653"/>
                                        </p:tgtEl>
                                      </p:cBhvr>
                                    </p:animEffect>
                                    <p:set>
                                      <p:cBhvr>
                                        <p:cTn id="26" dur="1" fill="hold">
                                          <p:stCondLst>
                                            <p:cond delay="499"/>
                                          </p:stCondLst>
                                        </p:cTn>
                                        <p:tgtEl>
                                          <p:spTgt spid="623653"/>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623654"/>
                                        </p:tgtEl>
                                      </p:cBhvr>
                                    </p:animEffect>
                                    <p:set>
                                      <p:cBhvr>
                                        <p:cTn id="31" dur="1" fill="hold">
                                          <p:stCondLst>
                                            <p:cond delay="499"/>
                                          </p:stCondLst>
                                        </p:cTn>
                                        <p:tgtEl>
                                          <p:spTgt spid="623654"/>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checkerboard(across)">
                                      <p:cBhvr>
                                        <p:cTn id="36" dur="500"/>
                                        <p:tgtEl>
                                          <p:spTgt spid="4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xit" presetSubtype="10" fill="hold" nodeType="clickEffect">
                                  <p:stCondLst>
                                    <p:cond delay="0"/>
                                  </p:stCondLst>
                                  <p:childTnLst>
                                    <p:animEffect transition="out" filter="blinds(horizontal)">
                                      <p:cBhvr>
                                        <p:cTn id="40" dur="500"/>
                                        <p:tgtEl>
                                          <p:spTgt spid="40"/>
                                        </p:tgtEl>
                                      </p:cBhvr>
                                    </p:animEffect>
                                    <p:set>
                                      <p:cBhvr>
                                        <p:cTn id="41" dur="1" fill="hold">
                                          <p:stCondLst>
                                            <p:cond delay="499"/>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a:extLst>
              <a:ext uri="{FF2B5EF4-FFF2-40B4-BE49-F238E27FC236}">
                <a16:creationId xmlns:a16="http://schemas.microsoft.com/office/drawing/2014/main" id="{3A0812F2-AF13-E69D-FB33-4A7AEC3CD5ED}"/>
              </a:ext>
            </a:extLst>
          </p:cNvPr>
          <p:cNvSpPr>
            <a:spLocks noGrp="1" noChangeArrowheads="1"/>
          </p:cNvSpPr>
          <p:nvPr>
            <p:ph type="title"/>
          </p:nvPr>
        </p:nvSpPr>
        <p:spPr/>
        <p:txBody>
          <a:bodyPr/>
          <a:lstStyle/>
          <a:p>
            <a:r>
              <a:rPr lang="en-US" altLang="en-US">
                <a:solidFill>
                  <a:srgbClr val="FF0000"/>
                </a:solidFill>
                <a:ea typeface="ＭＳ Ｐゴシック" panose="020B0600070205080204" pitchFamily="34" charset="-128"/>
              </a:rPr>
              <a:t>glut</a:t>
            </a:r>
            <a:r>
              <a:rPr lang="en-US" altLang="en-US">
                <a:solidFill>
                  <a:schemeClr val="tx1"/>
                </a:solidFill>
                <a:ea typeface="ＭＳ Ｐゴシック" panose="020B0600070205080204" pitchFamily="34" charset="-128"/>
              </a:rPr>
              <a:t>Wire</a:t>
            </a:r>
            <a:r>
              <a:rPr lang="en-US" altLang="en-US">
                <a:solidFill>
                  <a:srgbClr val="FF9900"/>
                </a:solidFill>
                <a:ea typeface="ＭＳ Ｐゴシック" panose="020B0600070205080204" pitchFamily="34" charset="-128"/>
              </a:rPr>
              <a:t>Cone</a:t>
            </a:r>
            <a:r>
              <a:rPr lang="en-US" altLang="en-US">
                <a:ea typeface="ＭＳ Ｐゴシック" panose="020B0600070205080204" pitchFamily="34" charset="-128"/>
              </a:rPr>
              <a:t>()</a:t>
            </a:r>
          </a:p>
        </p:txBody>
      </p:sp>
      <p:sp>
        <p:nvSpPr>
          <p:cNvPr id="12291" name="Rectangle 3">
            <a:extLst>
              <a:ext uri="{FF2B5EF4-FFF2-40B4-BE49-F238E27FC236}">
                <a16:creationId xmlns:a16="http://schemas.microsoft.com/office/drawing/2014/main" id="{118EF7A8-7248-A1A3-73C5-90655E52AFE3}"/>
              </a:ext>
            </a:extLst>
          </p:cNvPr>
          <p:cNvSpPr>
            <a:spLocks noGrp="1" noChangeArrowheads="1"/>
          </p:cNvSpPr>
          <p:nvPr>
            <p:ph type="body" idx="1"/>
          </p:nvPr>
        </p:nvSpPr>
        <p:spPr>
          <a:xfrm>
            <a:off x="-228600" y="1600200"/>
            <a:ext cx="9372600" cy="5257800"/>
          </a:xfrm>
        </p:spPr>
        <p:txBody>
          <a:bodyPr/>
          <a:lstStyle/>
          <a:p>
            <a:r>
              <a:rPr lang="en-US" altLang="en-US">
                <a:ea typeface="ＭＳ Ｐゴシック" panose="020B0600070205080204" pitchFamily="34" charset="-128"/>
              </a:rPr>
              <a:t>Use </a:t>
            </a:r>
            <a:r>
              <a:rPr lang="en-US" altLang="en-US">
                <a:solidFill>
                  <a:srgbClr val="FF0000"/>
                </a:solidFill>
                <a:ea typeface="ＭＳ Ｐゴシック" panose="020B0600070205080204" pitchFamily="34" charset="-128"/>
              </a:rPr>
              <a:t>glut</a:t>
            </a:r>
            <a:r>
              <a:rPr lang="en-US" altLang="en-US">
                <a:solidFill>
                  <a:schemeClr val="tx2"/>
                </a:solidFill>
                <a:ea typeface="ＭＳ Ｐゴシック" panose="020B0600070205080204" pitchFamily="34" charset="-128"/>
              </a:rPr>
              <a:t>Wire</a:t>
            </a:r>
            <a:r>
              <a:rPr lang="en-US" altLang="en-US">
                <a:solidFill>
                  <a:srgbClr val="FF9900"/>
                </a:solidFill>
                <a:ea typeface="ＭＳ Ｐゴシック" panose="020B0600070205080204" pitchFamily="34" charset="-128"/>
              </a:rPr>
              <a:t>Cone</a:t>
            </a:r>
            <a:r>
              <a:rPr lang="en-US" altLang="en-US">
                <a:ea typeface="ＭＳ Ｐゴシック" panose="020B0600070205080204" pitchFamily="34" charset="-128"/>
              </a:rPr>
              <a:t> and </a:t>
            </a:r>
            <a:r>
              <a:rPr lang="en-US" altLang="en-US">
                <a:solidFill>
                  <a:srgbClr val="FF0000"/>
                </a:solidFill>
                <a:ea typeface="ＭＳ Ｐゴシック" panose="020B0600070205080204" pitchFamily="34" charset="-128"/>
              </a:rPr>
              <a:t>glu</a:t>
            </a:r>
            <a:r>
              <a:rPr lang="en-US" altLang="en-US">
                <a:solidFill>
                  <a:srgbClr val="FF9900"/>
                </a:solidFill>
                <a:ea typeface="ＭＳ Ｐゴシック" panose="020B0600070205080204" pitchFamily="34" charset="-128"/>
              </a:rPr>
              <a:t>Cylinder</a:t>
            </a:r>
            <a:r>
              <a:rPr lang="en-US" altLang="en-US">
                <a:ea typeface="ＭＳ Ｐゴシック" panose="020B0600070205080204" pitchFamily="34" charset="-128"/>
              </a:rPr>
              <a:t> to make a lamp </a:t>
            </a:r>
          </a:p>
        </p:txBody>
      </p:sp>
      <p:grpSp>
        <p:nvGrpSpPr>
          <p:cNvPr id="2" name="Group 4">
            <a:extLst>
              <a:ext uri="{FF2B5EF4-FFF2-40B4-BE49-F238E27FC236}">
                <a16:creationId xmlns:a16="http://schemas.microsoft.com/office/drawing/2014/main" id="{1F0929E1-6051-0FAA-F9CB-B2196C95BE5F}"/>
              </a:ext>
            </a:extLst>
          </p:cNvPr>
          <p:cNvGrpSpPr>
            <a:grpSpLocks/>
          </p:cNvGrpSpPr>
          <p:nvPr/>
        </p:nvGrpSpPr>
        <p:grpSpPr bwMode="auto">
          <a:xfrm>
            <a:off x="381000" y="3505200"/>
            <a:ext cx="2979738" cy="3276600"/>
            <a:chOff x="240" y="2112"/>
            <a:chExt cx="1877" cy="2064"/>
          </a:xfrm>
        </p:grpSpPr>
        <p:pic>
          <p:nvPicPr>
            <p:cNvPr id="12303" name="Picture 5" descr="lamp">
              <a:extLst>
                <a:ext uri="{FF2B5EF4-FFF2-40B4-BE49-F238E27FC236}">
                  <a16:creationId xmlns:a16="http://schemas.microsoft.com/office/drawing/2014/main" id="{7A9827BB-F0B9-F159-B9AC-1A4F689DD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112"/>
              <a:ext cx="1685"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4" name="Rectangle 6">
              <a:extLst>
                <a:ext uri="{FF2B5EF4-FFF2-40B4-BE49-F238E27FC236}">
                  <a16:creationId xmlns:a16="http://schemas.microsoft.com/office/drawing/2014/main" id="{0BA0A793-0F25-3A62-18E8-CFE009115C97}"/>
                </a:ext>
              </a:extLst>
            </p:cNvPr>
            <p:cNvSpPr>
              <a:spLocks noChangeArrowheads="1"/>
            </p:cNvSpPr>
            <p:nvPr/>
          </p:nvSpPr>
          <p:spPr bwMode="auto">
            <a:xfrm>
              <a:off x="240" y="3648"/>
              <a:ext cx="624" cy="528"/>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305" name="Line 7">
              <a:extLst>
                <a:ext uri="{FF2B5EF4-FFF2-40B4-BE49-F238E27FC236}">
                  <a16:creationId xmlns:a16="http://schemas.microsoft.com/office/drawing/2014/main" id="{151D39C9-BDEA-55FB-1646-2AD6C59EC059}"/>
                </a:ext>
              </a:extLst>
            </p:cNvPr>
            <p:cNvSpPr>
              <a:spLocks noChangeShapeType="1"/>
            </p:cNvSpPr>
            <p:nvPr/>
          </p:nvSpPr>
          <p:spPr bwMode="auto">
            <a:xfrm flipH="1">
              <a:off x="384" y="2256"/>
              <a:ext cx="384" cy="96"/>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306" name="Line 8">
              <a:extLst>
                <a:ext uri="{FF2B5EF4-FFF2-40B4-BE49-F238E27FC236}">
                  <a16:creationId xmlns:a16="http://schemas.microsoft.com/office/drawing/2014/main" id="{7A4E01F8-9A35-1C10-13E5-0D674A08A4B4}"/>
                </a:ext>
              </a:extLst>
            </p:cNvPr>
            <p:cNvSpPr>
              <a:spLocks noChangeShapeType="1"/>
            </p:cNvSpPr>
            <p:nvPr/>
          </p:nvSpPr>
          <p:spPr bwMode="auto">
            <a:xfrm flipV="1">
              <a:off x="960" y="2112"/>
              <a:ext cx="864"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307" name="Line 9">
              <a:extLst>
                <a:ext uri="{FF2B5EF4-FFF2-40B4-BE49-F238E27FC236}">
                  <a16:creationId xmlns:a16="http://schemas.microsoft.com/office/drawing/2014/main" id="{36C00A74-E67D-0069-239B-BD5131440DE5}"/>
                </a:ext>
              </a:extLst>
            </p:cNvPr>
            <p:cNvSpPr>
              <a:spLocks noChangeShapeType="1"/>
            </p:cNvSpPr>
            <p:nvPr/>
          </p:nvSpPr>
          <p:spPr bwMode="auto">
            <a:xfrm flipV="1">
              <a:off x="1200" y="2160"/>
              <a:ext cx="912"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308" name="Line 10">
              <a:extLst>
                <a:ext uri="{FF2B5EF4-FFF2-40B4-BE49-F238E27FC236}">
                  <a16:creationId xmlns:a16="http://schemas.microsoft.com/office/drawing/2014/main" id="{AC20E715-B818-C9BD-31A1-4AA06648297C}"/>
                </a:ext>
              </a:extLst>
            </p:cNvPr>
            <p:cNvSpPr>
              <a:spLocks noChangeShapeType="1"/>
            </p:cNvSpPr>
            <p:nvPr/>
          </p:nvSpPr>
          <p:spPr bwMode="auto">
            <a:xfrm flipH="1">
              <a:off x="384" y="2400"/>
              <a:ext cx="288" cy="0"/>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2293" name="Oval 11">
            <a:extLst>
              <a:ext uri="{FF2B5EF4-FFF2-40B4-BE49-F238E27FC236}">
                <a16:creationId xmlns:a16="http://schemas.microsoft.com/office/drawing/2014/main" id="{EB5AF832-F277-906D-F760-5890FB4CD286}"/>
              </a:ext>
            </a:extLst>
          </p:cNvPr>
          <p:cNvSpPr>
            <a:spLocks noChangeArrowheads="1"/>
          </p:cNvSpPr>
          <p:nvPr/>
        </p:nvSpPr>
        <p:spPr bwMode="auto">
          <a:xfrm>
            <a:off x="228600" y="3352800"/>
            <a:ext cx="2971800" cy="2057400"/>
          </a:xfrm>
          <a:prstGeom prst="ellipse">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2294" name="Text Box 12">
            <a:extLst>
              <a:ext uri="{FF2B5EF4-FFF2-40B4-BE49-F238E27FC236}">
                <a16:creationId xmlns:a16="http://schemas.microsoft.com/office/drawing/2014/main" id="{5393C58E-C172-D4C0-B01F-158F7541BDB0}"/>
              </a:ext>
            </a:extLst>
          </p:cNvPr>
          <p:cNvSpPr txBox="1">
            <a:spLocks noChangeArrowheads="1"/>
          </p:cNvSpPr>
          <p:nvPr/>
        </p:nvSpPr>
        <p:spPr bwMode="auto">
          <a:xfrm>
            <a:off x="3657600" y="2590800"/>
            <a:ext cx="5068888"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rgbClr val="FF0000"/>
                </a:solidFill>
                <a:latin typeface="Tahoma" panose="020B0604030504040204" pitchFamily="34" charset="0"/>
              </a:rPr>
              <a:t>glut</a:t>
            </a:r>
            <a:r>
              <a:rPr lang="en-US" altLang="en-US" sz="1800" b="0">
                <a:solidFill>
                  <a:schemeClr val="tx2"/>
                </a:solidFill>
                <a:latin typeface="Tahoma" panose="020B0604030504040204" pitchFamily="34" charset="0"/>
              </a:rPr>
              <a:t>Wire</a:t>
            </a:r>
            <a:r>
              <a:rPr lang="en-US" altLang="en-US" sz="1800">
                <a:solidFill>
                  <a:srgbClr val="FF9900"/>
                </a:solidFill>
                <a:latin typeface="Tahoma" panose="020B0604030504040204" pitchFamily="34" charset="0"/>
              </a:rPr>
              <a:t>Cone</a:t>
            </a:r>
            <a:r>
              <a:rPr lang="en-US" altLang="en-US" sz="1800" b="0">
                <a:solidFill>
                  <a:schemeClr val="tx2"/>
                </a:solidFill>
                <a:latin typeface="Tahoma" panose="020B0604030504040204" pitchFamily="34" charset="0"/>
              </a:rPr>
              <a:t>(</a:t>
            </a:r>
            <a:r>
              <a:rPr lang="en-US" altLang="en-US" sz="1800">
                <a:solidFill>
                  <a:srgbClr val="C00000"/>
                </a:solidFill>
                <a:latin typeface="Tahoma" panose="020B0604030504040204" pitchFamily="34" charset="0"/>
              </a:rPr>
              <a:t>Base</a:t>
            </a:r>
            <a:r>
              <a:rPr lang="en-US" altLang="en-US" sz="1800" b="0">
                <a:solidFill>
                  <a:schemeClr val="tx2"/>
                </a:solidFill>
                <a:latin typeface="Tahoma" panose="020B0604030504040204" pitchFamily="34" charset="0"/>
              </a:rPr>
              <a:t>, height, slices, stacks)</a:t>
            </a:r>
          </a:p>
          <a:p>
            <a:pPr eaLnBrk="1" hangingPunct="1"/>
            <a:endParaRPr lang="en-US" altLang="en-US" sz="1800" b="0">
              <a:solidFill>
                <a:schemeClr val="tx2"/>
              </a:solidFill>
              <a:latin typeface="Tahoma" panose="020B0604030504040204" pitchFamily="34" charset="0"/>
            </a:endParaRPr>
          </a:p>
          <a:p>
            <a:pPr eaLnBrk="1" hangingPunct="1">
              <a:buFontTx/>
              <a:buChar char="-"/>
            </a:pPr>
            <a:r>
              <a:rPr lang="en-US" altLang="en-US" sz="1800" b="0">
                <a:latin typeface="Tahoma" panose="020B0604030504040204" pitchFamily="34" charset="0"/>
              </a:rPr>
              <a:t>  A polygon approximation of a </a:t>
            </a:r>
            <a:r>
              <a:rPr lang="en-US" altLang="en-US" sz="1800">
                <a:solidFill>
                  <a:srgbClr val="FF9900"/>
                </a:solidFill>
                <a:latin typeface="Tahoma" panose="020B0604030504040204" pitchFamily="34" charset="0"/>
              </a:rPr>
              <a:t>Cone</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Default  position:  its base at Z = 0 plane</a:t>
            </a:r>
          </a:p>
          <a:p>
            <a:pPr eaLnBrk="1" hangingPunct="1"/>
            <a:r>
              <a:rPr lang="en-US" altLang="en-US" sz="1800" b="0">
                <a:latin typeface="Tahoma" panose="020B0604030504040204" pitchFamily="34" charset="0"/>
              </a:rPr>
              <a:t>   </a:t>
            </a:r>
            <a:r>
              <a:rPr lang="en-US" altLang="en-US" sz="1800">
                <a:solidFill>
                  <a:srgbClr val="C00000"/>
                </a:solidFill>
                <a:latin typeface="Tahoma" panose="020B0604030504040204" pitchFamily="34" charset="0"/>
              </a:rPr>
              <a:t>Base</a:t>
            </a:r>
            <a:r>
              <a:rPr lang="en-US" altLang="en-US" sz="1800" b="0">
                <a:latin typeface="Tahoma" panose="020B0604030504040204" pitchFamily="34" charset="0"/>
              </a:rPr>
              <a:t>: the width of its base </a:t>
            </a:r>
          </a:p>
          <a:p>
            <a:pPr eaLnBrk="1" hangingPunct="1"/>
            <a:r>
              <a:rPr lang="en-US" altLang="en-US" sz="1800" b="0">
                <a:latin typeface="Tahoma" panose="020B0604030504040204" pitchFamily="34" charset="0"/>
              </a:rPr>
              <a:t>   height: the height of the cone </a:t>
            </a:r>
          </a:p>
          <a:p>
            <a:pPr eaLnBrk="1" hangingPunct="1"/>
            <a:r>
              <a:rPr lang="en-US" altLang="en-US" sz="1800" b="0">
                <a:latin typeface="Tahoma" panose="020B0604030504040204" pitchFamily="34" charset="0"/>
              </a:rPr>
              <a:t>   slices: the number of vertical lines used </a:t>
            </a:r>
          </a:p>
          <a:p>
            <a:pPr eaLnBrk="1" hangingPunct="1"/>
            <a:r>
              <a:rPr lang="en-US" altLang="en-US" sz="1800" b="0">
                <a:latin typeface="Tahoma" panose="020B0604030504040204" pitchFamily="34" charset="0"/>
              </a:rPr>
              <a:t>             to make up the cone</a:t>
            </a:r>
          </a:p>
          <a:p>
            <a:pPr eaLnBrk="1" hangingPunct="1"/>
            <a:r>
              <a:rPr lang="en-US" altLang="en-US" sz="1800" b="0">
                <a:latin typeface="Tahoma" panose="020B0604030504040204" pitchFamily="34" charset="0"/>
              </a:rPr>
              <a:t>   stace: the number of horizontal lines used</a:t>
            </a:r>
          </a:p>
          <a:p>
            <a:pPr eaLnBrk="1" hangingPunct="1"/>
            <a:r>
              <a:rPr lang="en-US" altLang="en-US" sz="1800" b="0">
                <a:latin typeface="Tahoma" panose="020B0604030504040204" pitchFamily="34" charset="0"/>
              </a:rPr>
              <a:t>             to make up the cone             </a:t>
            </a:r>
          </a:p>
        </p:txBody>
      </p:sp>
      <p:sp>
        <p:nvSpPr>
          <p:cNvPr id="12295" name="Line 13">
            <a:extLst>
              <a:ext uri="{FF2B5EF4-FFF2-40B4-BE49-F238E27FC236}">
                <a16:creationId xmlns:a16="http://schemas.microsoft.com/office/drawing/2014/main" id="{D6F14B43-E959-AEE1-962A-CB4890B98011}"/>
              </a:ext>
            </a:extLst>
          </p:cNvPr>
          <p:cNvSpPr>
            <a:spLocks noChangeShapeType="1"/>
          </p:cNvSpPr>
          <p:nvPr/>
        </p:nvSpPr>
        <p:spPr bwMode="auto">
          <a:xfrm flipV="1">
            <a:off x="533400" y="5181600"/>
            <a:ext cx="457200" cy="914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296" name="Text Box 14">
            <a:extLst>
              <a:ext uri="{FF2B5EF4-FFF2-40B4-BE49-F238E27FC236}">
                <a16:creationId xmlns:a16="http://schemas.microsoft.com/office/drawing/2014/main" id="{FCCBFB26-E1B5-81BC-EEE8-C06CBD0C014D}"/>
              </a:ext>
            </a:extLst>
          </p:cNvPr>
          <p:cNvSpPr txBox="1">
            <a:spLocks noChangeArrowheads="1"/>
          </p:cNvSpPr>
          <p:nvPr/>
        </p:nvSpPr>
        <p:spPr bwMode="auto">
          <a:xfrm>
            <a:off x="228600" y="617220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C00000"/>
                </a:solidFill>
                <a:latin typeface="Tahoma" panose="020B0604030504040204" pitchFamily="34" charset="0"/>
              </a:rPr>
              <a:t>Base </a:t>
            </a:r>
          </a:p>
        </p:txBody>
      </p:sp>
      <p:sp>
        <p:nvSpPr>
          <p:cNvPr id="12297" name="Line 15">
            <a:extLst>
              <a:ext uri="{FF2B5EF4-FFF2-40B4-BE49-F238E27FC236}">
                <a16:creationId xmlns:a16="http://schemas.microsoft.com/office/drawing/2014/main" id="{D592AB64-C4CB-2097-19C4-FBBA8EFD5275}"/>
              </a:ext>
            </a:extLst>
          </p:cNvPr>
          <p:cNvSpPr>
            <a:spLocks noChangeShapeType="1"/>
          </p:cNvSpPr>
          <p:nvPr/>
        </p:nvSpPr>
        <p:spPr bwMode="auto">
          <a:xfrm flipV="1">
            <a:off x="1752600" y="3733800"/>
            <a:ext cx="1447800" cy="6858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298" name="Line 16">
            <a:extLst>
              <a:ext uri="{FF2B5EF4-FFF2-40B4-BE49-F238E27FC236}">
                <a16:creationId xmlns:a16="http://schemas.microsoft.com/office/drawing/2014/main" id="{DECB6DB9-1AE7-1F31-4D86-F3EEF4B71C71}"/>
              </a:ext>
            </a:extLst>
          </p:cNvPr>
          <p:cNvSpPr>
            <a:spLocks noChangeShapeType="1"/>
          </p:cNvSpPr>
          <p:nvPr/>
        </p:nvSpPr>
        <p:spPr bwMode="auto">
          <a:xfrm flipH="1" flipV="1">
            <a:off x="990600" y="3200400"/>
            <a:ext cx="762000" cy="12192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299" name="Line 17">
            <a:extLst>
              <a:ext uri="{FF2B5EF4-FFF2-40B4-BE49-F238E27FC236}">
                <a16:creationId xmlns:a16="http://schemas.microsoft.com/office/drawing/2014/main" id="{FE6B27A2-4AA4-F14C-46E5-E0A744EA392D}"/>
              </a:ext>
            </a:extLst>
          </p:cNvPr>
          <p:cNvSpPr>
            <a:spLocks noChangeShapeType="1"/>
          </p:cNvSpPr>
          <p:nvPr/>
        </p:nvSpPr>
        <p:spPr bwMode="auto">
          <a:xfrm flipH="1">
            <a:off x="1524000" y="4419600"/>
            <a:ext cx="228600" cy="9144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2300" name="Text Box 18">
            <a:extLst>
              <a:ext uri="{FF2B5EF4-FFF2-40B4-BE49-F238E27FC236}">
                <a16:creationId xmlns:a16="http://schemas.microsoft.com/office/drawing/2014/main" id="{EF02160D-23DD-9634-E886-B2BA157FBBC8}"/>
              </a:ext>
            </a:extLst>
          </p:cNvPr>
          <p:cNvSpPr txBox="1">
            <a:spLocks noChangeArrowheads="1"/>
          </p:cNvSpPr>
          <p:nvPr/>
        </p:nvSpPr>
        <p:spPr bwMode="auto">
          <a:xfrm>
            <a:off x="3108325" y="33845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sp>
        <p:nvSpPr>
          <p:cNvPr id="12301" name="Text Box 19">
            <a:extLst>
              <a:ext uri="{FF2B5EF4-FFF2-40B4-BE49-F238E27FC236}">
                <a16:creationId xmlns:a16="http://schemas.microsoft.com/office/drawing/2014/main" id="{B0048E0C-1B04-72CA-31B7-28F0D963578D}"/>
              </a:ext>
            </a:extLst>
          </p:cNvPr>
          <p:cNvSpPr txBox="1">
            <a:spLocks noChangeArrowheads="1"/>
          </p:cNvSpPr>
          <p:nvPr/>
        </p:nvSpPr>
        <p:spPr bwMode="auto">
          <a:xfrm>
            <a:off x="1355725" y="5441950"/>
            <a:ext cx="296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12302" name="Text Box 20">
            <a:extLst>
              <a:ext uri="{FF2B5EF4-FFF2-40B4-BE49-F238E27FC236}">
                <a16:creationId xmlns:a16="http://schemas.microsoft.com/office/drawing/2014/main" id="{651AA3EE-D80B-C00B-7D8D-5BE20DD8D888}"/>
              </a:ext>
            </a:extLst>
          </p:cNvPr>
          <p:cNvSpPr txBox="1">
            <a:spLocks noChangeArrowheads="1"/>
          </p:cNvSpPr>
          <p:nvPr/>
        </p:nvSpPr>
        <p:spPr bwMode="auto">
          <a:xfrm>
            <a:off x="669925" y="3079750"/>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91874"/>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amond(in)">
                                      <p:cBhvr>
                                        <p:cTn id="1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74B89997-0FC8-65B7-7BD9-76661BB55E69}"/>
              </a:ext>
            </a:extLst>
          </p:cNvPr>
          <p:cNvSpPr>
            <a:spLocks noGrp="1" noChangeArrowheads="1"/>
          </p:cNvSpPr>
          <p:nvPr>
            <p:ph type="body" idx="1"/>
          </p:nvPr>
        </p:nvSpPr>
        <p:spPr>
          <a:xfrm>
            <a:off x="-228600" y="1752600"/>
            <a:ext cx="9372600" cy="4114800"/>
          </a:xfrm>
        </p:spPr>
        <p:txBody>
          <a:bodyPr/>
          <a:lstStyle/>
          <a:p>
            <a:r>
              <a:rPr lang="en-US" altLang="en-US">
                <a:ea typeface="ＭＳ Ｐゴシック" panose="020B0600070205080204" pitchFamily="34" charset="-128"/>
              </a:rPr>
              <a:t>Use </a:t>
            </a:r>
            <a:r>
              <a:rPr lang="en-US" altLang="en-US">
                <a:solidFill>
                  <a:srgbClr val="FF0000"/>
                </a:solidFill>
                <a:ea typeface="ＭＳ Ｐゴシック" panose="020B0600070205080204" pitchFamily="34" charset="-128"/>
              </a:rPr>
              <a:t>glut</a:t>
            </a:r>
            <a:r>
              <a:rPr lang="en-US" altLang="en-US">
                <a:solidFill>
                  <a:schemeClr val="tx2"/>
                </a:solidFill>
                <a:ea typeface="ＭＳ Ｐゴシック" panose="020B0600070205080204" pitchFamily="34" charset="-128"/>
              </a:rPr>
              <a:t>WireCone</a:t>
            </a:r>
            <a:r>
              <a:rPr lang="en-US" altLang="en-US">
                <a:ea typeface="ＭＳ Ｐゴシック" panose="020B0600070205080204" pitchFamily="34" charset="-128"/>
              </a:rPr>
              <a:t> and </a:t>
            </a:r>
            <a:r>
              <a:rPr lang="en-US" altLang="en-US">
                <a:solidFill>
                  <a:srgbClr val="FF0000"/>
                </a:solidFill>
                <a:ea typeface="ＭＳ Ｐゴシック" panose="020B0600070205080204" pitchFamily="34" charset="-128"/>
              </a:rPr>
              <a:t>glu</a:t>
            </a:r>
            <a:r>
              <a:rPr lang="en-US" altLang="en-US">
                <a:solidFill>
                  <a:schemeClr val="tx2"/>
                </a:solidFill>
                <a:ea typeface="ＭＳ Ｐゴシック" panose="020B0600070205080204" pitchFamily="34" charset="-128"/>
              </a:rPr>
              <a:t>Cylinder</a:t>
            </a:r>
            <a:r>
              <a:rPr lang="en-US" altLang="en-US">
                <a:ea typeface="ＭＳ Ｐゴシック" panose="020B0600070205080204" pitchFamily="34" charset="-128"/>
              </a:rPr>
              <a:t> to make a lamp </a:t>
            </a:r>
          </a:p>
        </p:txBody>
      </p:sp>
      <p:grpSp>
        <p:nvGrpSpPr>
          <p:cNvPr id="13315" name="Group 4">
            <a:extLst>
              <a:ext uri="{FF2B5EF4-FFF2-40B4-BE49-F238E27FC236}">
                <a16:creationId xmlns:a16="http://schemas.microsoft.com/office/drawing/2014/main" id="{807E198A-A87B-8810-0B23-CF9C57C2E853}"/>
              </a:ext>
            </a:extLst>
          </p:cNvPr>
          <p:cNvGrpSpPr>
            <a:grpSpLocks/>
          </p:cNvGrpSpPr>
          <p:nvPr/>
        </p:nvGrpSpPr>
        <p:grpSpPr bwMode="auto">
          <a:xfrm>
            <a:off x="381000" y="3505200"/>
            <a:ext cx="2979738" cy="3276600"/>
            <a:chOff x="240" y="2112"/>
            <a:chExt cx="1877" cy="2064"/>
          </a:xfrm>
        </p:grpSpPr>
        <p:pic>
          <p:nvPicPr>
            <p:cNvPr id="13331" name="Picture 5" descr="lamp">
              <a:extLst>
                <a:ext uri="{FF2B5EF4-FFF2-40B4-BE49-F238E27FC236}">
                  <a16:creationId xmlns:a16="http://schemas.microsoft.com/office/drawing/2014/main" id="{3FF54B8B-944A-D6F0-8B6A-328387663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112"/>
              <a:ext cx="1685" cy="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2" name="Rectangle 6">
              <a:extLst>
                <a:ext uri="{FF2B5EF4-FFF2-40B4-BE49-F238E27FC236}">
                  <a16:creationId xmlns:a16="http://schemas.microsoft.com/office/drawing/2014/main" id="{E516EA99-6D63-3AD7-A631-7727743FA44D}"/>
                </a:ext>
              </a:extLst>
            </p:cNvPr>
            <p:cNvSpPr>
              <a:spLocks noChangeArrowheads="1"/>
            </p:cNvSpPr>
            <p:nvPr/>
          </p:nvSpPr>
          <p:spPr bwMode="auto">
            <a:xfrm>
              <a:off x="240" y="3648"/>
              <a:ext cx="624" cy="528"/>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333" name="Line 7">
              <a:extLst>
                <a:ext uri="{FF2B5EF4-FFF2-40B4-BE49-F238E27FC236}">
                  <a16:creationId xmlns:a16="http://schemas.microsoft.com/office/drawing/2014/main" id="{F1B2D212-3580-4B44-03F5-14F0F93A55B7}"/>
                </a:ext>
              </a:extLst>
            </p:cNvPr>
            <p:cNvSpPr>
              <a:spLocks noChangeShapeType="1"/>
            </p:cNvSpPr>
            <p:nvPr/>
          </p:nvSpPr>
          <p:spPr bwMode="auto">
            <a:xfrm flipH="1">
              <a:off x="384" y="2256"/>
              <a:ext cx="384" cy="96"/>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334" name="Line 8">
              <a:extLst>
                <a:ext uri="{FF2B5EF4-FFF2-40B4-BE49-F238E27FC236}">
                  <a16:creationId xmlns:a16="http://schemas.microsoft.com/office/drawing/2014/main" id="{964999EE-96A1-B6E0-99FB-444B5DE0C8CE}"/>
                </a:ext>
              </a:extLst>
            </p:cNvPr>
            <p:cNvSpPr>
              <a:spLocks noChangeShapeType="1"/>
            </p:cNvSpPr>
            <p:nvPr/>
          </p:nvSpPr>
          <p:spPr bwMode="auto">
            <a:xfrm flipV="1">
              <a:off x="960" y="2112"/>
              <a:ext cx="864"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335" name="Line 9">
              <a:extLst>
                <a:ext uri="{FF2B5EF4-FFF2-40B4-BE49-F238E27FC236}">
                  <a16:creationId xmlns:a16="http://schemas.microsoft.com/office/drawing/2014/main" id="{BA3064D9-D667-829A-E389-654D23E4889D}"/>
                </a:ext>
              </a:extLst>
            </p:cNvPr>
            <p:cNvSpPr>
              <a:spLocks noChangeShapeType="1"/>
            </p:cNvSpPr>
            <p:nvPr/>
          </p:nvSpPr>
          <p:spPr bwMode="auto">
            <a:xfrm flipV="1">
              <a:off x="1200" y="2160"/>
              <a:ext cx="912" cy="144"/>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336" name="Line 10">
              <a:extLst>
                <a:ext uri="{FF2B5EF4-FFF2-40B4-BE49-F238E27FC236}">
                  <a16:creationId xmlns:a16="http://schemas.microsoft.com/office/drawing/2014/main" id="{298DB946-AFEE-0FE8-2B04-EEAA7066E93E}"/>
                </a:ext>
              </a:extLst>
            </p:cNvPr>
            <p:cNvSpPr>
              <a:spLocks noChangeShapeType="1"/>
            </p:cNvSpPr>
            <p:nvPr/>
          </p:nvSpPr>
          <p:spPr bwMode="auto">
            <a:xfrm flipH="1">
              <a:off x="384" y="2400"/>
              <a:ext cx="288" cy="0"/>
            </a:xfrm>
            <a:prstGeom prst="line">
              <a:avLst/>
            </a:prstGeom>
            <a:noFill/>
            <a:ln w="7620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3316" name="Oval 11">
            <a:extLst>
              <a:ext uri="{FF2B5EF4-FFF2-40B4-BE49-F238E27FC236}">
                <a16:creationId xmlns:a16="http://schemas.microsoft.com/office/drawing/2014/main" id="{1A2F11A1-981D-0ADC-D59F-AC185616EEF2}"/>
              </a:ext>
            </a:extLst>
          </p:cNvPr>
          <p:cNvSpPr>
            <a:spLocks noChangeArrowheads="1"/>
          </p:cNvSpPr>
          <p:nvPr/>
        </p:nvSpPr>
        <p:spPr bwMode="auto">
          <a:xfrm>
            <a:off x="228600" y="3352800"/>
            <a:ext cx="2971800" cy="2057400"/>
          </a:xfrm>
          <a:prstGeom prst="ellipse">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3317" name="Text Box 12">
            <a:extLst>
              <a:ext uri="{FF2B5EF4-FFF2-40B4-BE49-F238E27FC236}">
                <a16:creationId xmlns:a16="http://schemas.microsoft.com/office/drawing/2014/main" id="{51034CAF-CF1F-03AE-D8B1-9EACEB6DFD92}"/>
              </a:ext>
            </a:extLst>
          </p:cNvPr>
          <p:cNvSpPr txBox="1">
            <a:spLocks noChangeArrowheads="1"/>
          </p:cNvSpPr>
          <p:nvPr/>
        </p:nvSpPr>
        <p:spPr bwMode="auto">
          <a:xfrm>
            <a:off x="3657600" y="3363913"/>
            <a:ext cx="5068888" cy="311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rgbClr val="FF0000"/>
                </a:solidFill>
                <a:latin typeface="Tahoma" panose="020B0604030504040204" pitchFamily="34" charset="0"/>
              </a:rPr>
              <a:t>glut</a:t>
            </a:r>
            <a:r>
              <a:rPr lang="en-US" altLang="en-US" sz="1800" b="0">
                <a:solidFill>
                  <a:schemeClr val="tx2"/>
                </a:solidFill>
                <a:latin typeface="Tahoma" panose="020B0604030504040204" pitchFamily="34" charset="0"/>
              </a:rPr>
              <a:t>WireCone(base, height, slices, stacks)</a:t>
            </a:r>
          </a:p>
          <a:p>
            <a:pPr eaLnBrk="1" hangingPunct="1"/>
            <a:endParaRPr lang="en-US" altLang="en-US" sz="1800" b="0">
              <a:solidFill>
                <a:schemeClr val="tx2"/>
              </a:solidFill>
              <a:latin typeface="Tahoma" panose="020B0604030504040204" pitchFamily="34" charset="0"/>
            </a:endParaRPr>
          </a:p>
          <a:p>
            <a:pPr eaLnBrk="1" hangingPunct="1">
              <a:buFontTx/>
              <a:buChar char="-"/>
            </a:pPr>
            <a:r>
              <a:rPr lang="en-US" altLang="en-US" sz="1800" b="0">
                <a:latin typeface="Tahoma" panose="020B0604030504040204" pitchFamily="34" charset="0"/>
              </a:rPr>
              <a:t>  A polygon approximation of a cone.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a:t>
            </a:r>
            <a:r>
              <a:rPr lang="en-US" altLang="en-US" sz="1800">
                <a:latin typeface="Tahoma" panose="020B0604030504040204" pitchFamily="34" charset="0"/>
              </a:rPr>
              <a:t>Default  position:  its base at Z = 0 plane</a:t>
            </a:r>
          </a:p>
          <a:p>
            <a:pPr eaLnBrk="1" hangingPunct="1"/>
            <a:r>
              <a:rPr lang="en-US" altLang="en-US" sz="1800" b="0">
                <a:latin typeface="Tahoma" panose="020B0604030504040204" pitchFamily="34" charset="0"/>
              </a:rPr>
              <a:t>   base: the width of its base </a:t>
            </a:r>
          </a:p>
          <a:p>
            <a:pPr eaLnBrk="1" hangingPunct="1"/>
            <a:r>
              <a:rPr lang="en-US" altLang="en-US" sz="1800" b="0">
                <a:latin typeface="Tahoma" panose="020B0604030504040204" pitchFamily="34" charset="0"/>
              </a:rPr>
              <a:t>   height: the height of the cone </a:t>
            </a:r>
          </a:p>
          <a:p>
            <a:pPr eaLnBrk="1" hangingPunct="1"/>
            <a:r>
              <a:rPr lang="en-US" altLang="en-US" sz="1800" b="0">
                <a:latin typeface="Tahoma" panose="020B0604030504040204" pitchFamily="34" charset="0"/>
              </a:rPr>
              <a:t>   slices: the number of vertical lines used </a:t>
            </a:r>
          </a:p>
          <a:p>
            <a:pPr eaLnBrk="1" hangingPunct="1"/>
            <a:r>
              <a:rPr lang="en-US" altLang="en-US" sz="1800" b="0">
                <a:latin typeface="Tahoma" panose="020B0604030504040204" pitchFamily="34" charset="0"/>
              </a:rPr>
              <a:t>             to make up the cone</a:t>
            </a:r>
          </a:p>
          <a:p>
            <a:pPr eaLnBrk="1" hangingPunct="1"/>
            <a:r>
              <a:rPr lang="en-US" altLang="en-US" sz="1800" b="0">
                <a:latin typeface="Tahoma" panose="020B0604030504040204" pitchFamily="34" charset="0"/>
              </a:rPr>
              <a:t>   stace: the number of horizontal lines used</a:t>
            </a:r>
          </a:p>
          <a:p>
            <a:pPr eaLnBrk="1" hangingPunct="1"/>
            <a:r>
              <a:rPr lang="en-US" altLang="en-US" sz="1800" b="0">
                <a:latin typeface="Tahoma" panose="020B0604030504040204" pitchFamily="34" charset="0"/>
              </a:rPr>
              <a:t>             to make up the cone             </a:t>
            </a:r>
          </a:p>
        </p:txBody>
      </p:sp>
      <p:sp>
        <p:nvSpPr>
          <p:cNvPr id="13318" name="Line 13">
            <a:extLst>
              <a:ext uri="{FF2B5EF4-FFF2-40B4-BE49-F238E27FC236}">
                <a16:creationId xmlns:a16="http://schemas.microsoft.com/office/drawing/2014/main" id="{C938F6B5-6601-270D-EE70-AEA0E1C075E8}"/>
              </a:ext>
            </a:extLst>
          </p:cNvPr>
          <p:cNvSpPr>
            <a:spLocks noChangeShapeType="1"/>
          </p:cNvSpPr>
          <p:nvPr/>
        </p:nvSpPr>
        <p:spPr bwMode="auto">
          <a:xfrm flipV="1">
            <a:off x="533400" y="5181600"/>
            <a:ext cx="457200" cy="914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19" name="Text Box 14">
            <a:extLst>
              <a:ext uri="{FF2B5EF4-FFF2-40B4-BE49-F238E27FC236}">
                <a16:creationId xmlns:a16="http://schemas.microsoft.com/office/drawing/2014/main" id="{83B104B4-564E-7A6B-CDE2-AFFA2B65CABC}"/>
              </a:ext>
            </a:extLst>
          </p:cNvPr>
          <p:cNvSpPr txBox="1">
            <a:spLocks noChangeArrowheads="1"/>
          </p:cNvSpPr>
          <p:nvPr/>
        </p:nvSpPr>
        <p:spPr bwMode="auto">
          <a:xfrm>
            <a:off x="228600" y="6172200"/>
            <a:ext cx="733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 </a:t>
            </a:r>
          </a:p>
        </p:txBody>
      </p:sp>
      <p:sp>
        <p:nvSpPr>
          <p:cNvPr id="13320" name="Line 15">
            <a:extLst>
              <a:ext uri="{FF2B5EF4-FFF2-40B4-BE49-F238E27FC236}">
                <a16:creationId xmlns:a16="http://schemas.microsoft.com/office/drawing/2014/main" id="{4215C664-67F7-1241-97EA-C672CCEA13C8}"/>
              </a:ext>
            </a:extLst>
          </p:cNvPr>
          <p:cNvSpPr>
            <a:spLocks noChangeShapeType="1"/>
          </p:cNvSpPr>
          <p:nvPr/>
        </p:nvSpPr>
        <p:spPr bwMode="auto">
          <a:xfrm flipV="1">
            <a:off x="1752600" y="3733800"/>
            <a:ext cx="1447800" cy="6858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21" name="Line 16">
            <a:extLst>
              <a:ext uri="{FF2B5EF4-FFF2-40B4-BE49-F238E27FC236}">
                <a16:creationId xmlns:a16="http://schemas.microsoft.com/office/drawing/2014/main" id="{70711ADB-BC62-5DF5-5A96-1B335530330E}"/>
              </a:ext>
            </a:extLst>
          </p:cNvPr>
          <p:cNvSpPr>
            <a:spLocks noChangeShapeType="1"/>
          </p:cNvSpPr>
          <p:nvPr/>
        </p:nvSpPr>
        <p:spPr bwMode="auto">
          <a:xfrm flipH="1" flipV="1">
            <a:off x="990600" y="3200400"/>
            <a:ext cx="762000" cy="12192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22" name="Line 17">
            <a:extLst>
              <a:ext uri="{FF2B5EF4-FFF2-40B4-BE49-F238E27FC236}">
                <a16:creationId xmlns:a16="http://schemas.microsoft.com/office/drawing/2014/main" id="{852B7F9D-3589-68DE-A829-762777662EC0}"/>
              </a:ext>
            </a:extLst>
          </p:cNvPr>
          <p:cNvSpPr>
            <a:spLocks noChangeShapeType="1"/>
          </p:cNvSpPr>
          <p:nvPr/>
        </p:nvSpPr>
        <p:spPr bwMode="auto">
          <a:xfrm flipH="1">
            <a:off x="1524000" y="4419600"/>
            <a:ext cx="228600" cy="9144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23" name="Text Box 18">
            <a:extLst>
              <a:ext uri="{FF2B5EF4-FFF2-40B4-BE49-F238E27FC236}">
                <a16:creationId xmlns:a16="http://schemas.microsoft.com/office/drawing/2014/main" id="{2E2BC054-CAC1-A692-B660-ACC44C1639F5}"/>
              </a:ext>
            </a:extLst>
          </p:cNvPr>
          <p:cNvSpPr txBox="1">
            <a:spLocks noChangeArrowheads="1"/>
          </p:cNvSpPr>
          <p:nvPr/>
        </p:nvSpPr>
        <p:spPr bwMode="auto">
          <a:xfrm>
            <a:off x="3108325" y="3384550"/>
            <a:ext cx="298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sp>
        <p:nvSpPr>
          <p:cNvPr id="13324" name="Text Box 19">
            <a:extLst>
              <a:ext uri="{FF2B5EF4-FFF2-40B4-BE49-F238E27FC236}">
                <a16:creationId xmlns:a16="http://schemas.microsoft.com/office/drawing/2014/main" id="{660E40BF-6818-81D5-81A7-1AF3BE432A27}"/>
              </a:ext>
            </a:extLst>
          </p:cNvPr>
          <p:cNvSpPr txBox="1">
            <a:spLocks noChangeArrowheads="1"/>
          </p:cNvSpPr>
          <p:nvPr/>
        </p:nvSpPr>
        <p:spPr bwMode="auto">
          <a:xfrm>
            <a:off x="1355725" y="5441950"/>
            <a:ext cx="2968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13325" name="Text Box 20">
            <a:extLst>
              <a:ext uri="{FF2B5EF4-FFF2-40B4-BE49-F238E27FC236}">
                <a16:creationId xmlns:a16="http://schemas.microsoft.com/office/drawing/2014/main" id="{4E19C070-C7C4-C566-48EB-ACA77081BFFA}"/>
              </a:ext>
            </a:extLst>
          </p:cNvPr>
          <p:cNvSpPr txBox="1">
            <a:spLocks noChangeArrowheads="1"/>
          </p:cNvSpPr>
          <p:nvPr/>
        </p:nvSpPr>
        <p:spPr bwMode="auto">
          <a:xfrm>
            <a:off x="669925" y="3079750"/>
            <a:ext cx="28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pic>
        <p:nvPicPr>
          <p:cNvPr id="13326" name="Picture 21">
            <a:extLst>
              <a:ext uri="{FF2B5EF4-FFF2-40B4-BE49-F238E27FC236}">
                <a16:creationId xmlns:a16="http://schemas.microsoft.com/office/drawing/2014/main" id="{AF727184-98F5-8776-2A32-88682C60F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28613"/>
            <a:ext cx="13182600" cy="9464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4642" name="Rectangle 2">
            <a:extLst>
              <a:ext uri="{FF2B5EF4-FFF2-40B4-BE49-F238E27FC236}">
                <a16:creationId xmlns:a16="http://schemas.microsoft.com/office/drawing/2014/main" id="{87437543-283F-0BF9-B2DF-D7C787E3825C}"/>
              </a:ext>
            </a:extLst>
          </p:cNvPr>
          <p:cNvSpPr>
            <a:spLocks noGrp="1" noChangeArrowheads="1"/>
          </p:cNvSpPr>
          <p:nvPr>
            <p:ph type="title"/>
          </p:nvPr>
        </p:nvSpPr>
        <p:spPr>
          <a:xfrm>
            <a:off x="-762000" y="0"/>
            <a:ext cx="11430000" cy="1066800"/>
          </a:xfrm>
          <a:solidFill>
            <a:schemeClr val="bg1"/>
          </a:solidFill>
        </p:spPr>
        <p:txBody>
          <a:bodyPr/>
          <a:lstStyle/>
          <a:p>
            <a:r>
              <a:rPr lang="en-US" altLang="en-US" u="sng">
                <a:solidFill>
                  <a:srgbClr val="FF0000"/>
                </a:solidFill>
                <a:ea typeface="ＭＳ Ｐゴシック" panose="020B0600070205080204" pitchFamily="34" charset="-128"/>
              </a:rPr>
              <a:t>glut</a:t>
            </a:r>
            <a:r>
              <a:rPr lang="en-US" altLang="en-US" u="sng">
                <a:solidFill>
                  <a:schemeClr val="tx1"/>
                </a:solidFill>
                <a:ea typeface="ＭＳ Ｐゴシック" panose="020B0600070205080204" pitchFamily="34" charset="-128"/>
              </a:rPr>
              <a:t>Wire</a:t>
            </a:r>
            <a:r>
              <a:rPr lang="en-US" altLang="en-US" u="sng">
                <a:solidFill>
                  <a:srgbClr val="FF9900"/>
                </a:solidFill>
                <a:ea typeface="ＭＳ Ｐゴシック" panose="020B0600070205080204" pitchFamily="34" charset="-128"/>
              </a:rPr>
              <a:t>Cone</a:t>
            </a:r>
            <a:r>
              <a:rPr lang="en-US" altLang="en-US" u="sng">
                <a:ea typeface="ＭＳ Ｐゴシック" panose="020B0600070205080204" pitchFamily="34" charset="-128"/>
              </a:rPr>
              <a:t>()</a:t>
            </a:r>
          </a:p>
        </p:txBody>
      </p:sp>
      <p:sp>
        <p:nvSpPr>
          <p:cNvPr id="624662" name="Line 22">
            <a:extLst>
              <a:ext uri="{FF2B5EF4-FFF2-40B4-BE49-F238E27FC236}">
                <a16:creationId xmlns:a16="http://schemas.microsoft.com/office/drawing/2014/main" id="{AAECDED9-4A88-B857-4DE0-FA8580D7D5D0}"/>
              </a:ext>
            </a:extLst>
          </p:cNvPr>
          <p:cNvSpPr>
            <a:spLocks noChangeShapeType="1"/>
          </p:cNvSpPr>
          <p:nvPr/>
        </p:nvSpPr>
        <p:spPr bwMode="auto">
          <a:xfrm flipH="1">
            <a:off x="2781300" y="762000"/>
            <a:ext cx="2019300" cy="232410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pic>
        <p:nvPicPr>
          <p:cNvPr id="13329" name="Picture 23">
            <a:extLst>
              <a:ext uri="{FF2B5EF4-FFF2-40B4-BE49-F238E27FC236}">
                <a16:creationId xmlns:a16="http://schemas.microsoft.com/office/drawing/2014/main" id="{0789EABD-7A17-F141-C7CC-65C44846F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429000"/>
            <a:ext cx="51054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4" name="Line 22">
            <a:extLst>
              <a:ext uri="{FF2B5EF4-FFF2-40B4-BE49-F238E27FC236}">
                <a16:creationId xmlns:a16="http://schemas.microsoft.com/office/drawing/2014/main" id="{ABDE4A37-9786-0EEB-AAF8-5A20EB1318A0}"/>
              </a:ext>
            </a:extLst>
          </p:cNvPr>
          <p:cNvSpPr>
            <a:spLocks noChangeShapeType="1"/>
          </p:cNvSpPr>
          <p:nvPr/>
        </p:nvSpPr>
        <p:spPr bwMode="auto">
          <a:xfrm>
            <a:off x="2743200" y="3144836"/>
            <a:ext cx="4572000" cy="3027363"/>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2464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624662"/>
                                        </p:tgtEl>
                                        <p:attrNameLst>
                                          <p:attrName>style.visibility</p:attrName>
                                        </p:attrNameLst>
                                      </p:cBhvr>
                                      <p:to>
                                        <p:strVal val="visible"/>
                                      </p:to>
                                    </p:set>
                                    <p:animEffect transition="in" filter="checkerboard(across)">
                                      <p:cBhvr>
                                        <p:cTn id="11" dur="500"/>
                                        <p:tgtEl>
                                          <p:spTgt spid="6246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xit" presetSubtype="10" fill="hold" nodeType="clickEffect">
                                  <p:stCondLst>
                                    <p:cond delay="0"/>
                                  </p:stCondLst>
                                  <p:childTnLst>
                                    <p:animEffect transition="out" filter="blinds(horizontal)">
                                      <p:cBhvr>
                                        <p:cTn id="15" dur="500"/>
                                        <p:tgtEl>
                                          <p:spTgt spid="624662"/>
                                        </p:tgtEl>
                                      </p:cBhvr>
                                    </p:animEffect>
                                    <p:set>
                                      <p:cBhvr>
                                        <p:cTn id="16" dur="1" fill="hold">
                                          <p:stCondLst>
                                            <p:cond delay="499"/>
                                          </p:stCondLst>
                                        </p:cTn>
                                        <p:tgtEl>
                                          <p:spTgt spid="624662"/>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checkerboard(across)">
                                      <p:cBhvr>
                                        <p:cTn id="21" dur="500"/>
                                        <p:tgtEl>
                                          <p:spTgt spid="2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xit" presetSubtype="10" fill="hold" nodeType="clickEffect">
                                  <p:stCondLst>
                                    <p:cond delay="0"/>
                                  </p:stCondLst>
                                  <p:childTnLst>
                                    <p:animEffect transition="out" filter="blinds(horizontal)">
                                      <p:cBhvr>
                                        <p:cTn id="25" dur="500"/>
                                        <p:tgtEl>
                                          <p:spTgt spid="24"/>
                                        </p:tgtEl>
                                      </p:cBhvr>
                                    </p:animEffect>
                                    <p:set>
                                      <p:cBhvr>
                                        <p:cTn id="26"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2">
            <a:extLst>
              <a:ext uri="{FF2B5EF4-FFF2-40B4-BE49-F238E27FC236}">
                <a16:creationId xmlns:a16="http://schemas.microsoft.com/office/drawing/2014/main" id="{EBF1383E-CB81-5EF7-48F6-926F35AD59A8}"/>
              </a:ext>
            </a:extLst>
          </p:cNvPr>
          <p:cNvSpPr>
            <a:spLocks noGrp="1" noChangeArrowheads="1"/>
          </p:cNvSpPr>
          <p:nvPr>
            <p:ph type="title"/>
          </p:nvPr>
        </p:nvSpPr>
        <p:spPr/>
        <p:txBody>
          <a:bodyPr/>
          <a:lstStyle/>
          <a:p>
            <a:r>
              <a:rPr lang="en-US" altLang="en-US">
                <a:solidFill>
                  <a:srgbClr val="FF0000"/>
                </a:solidFill>
                <a:ea typeface="ＭＳ Ｐゴシック" panose="020B0600070205080204" pitchFamily="34" charset="-128"/>
              </a:rPr>
              <a:t>glut</a:t>
            </a:r>
            <a:r>
              <a:rPr lang="en-US" altLang="en-US">
                <a:solidFill>
                  <a:schemeClr val="tx1"/>
                </a:solidFill>
                <a:ea typeface="ＭＳ Ｐゴシック" panose="020B0600070205080204" pitchFamily="34" charset="-128"/>
              </a:rPr>
              <a:t>Wire</a:t>
            </a:r>
            <a:r>
              <a:rPr lang="en-US" altLang="en-US">
                <a:solidFill>
                  <a:srgbClr val="FF9900"/>
                </a:solidFill>
                <a:ea typeface="ＭＳ Ｐゴシック" panose="020B0600070205080204" pitchFamily="34" charset="-128"/>
              </a:rPr>
              <a:t>Teapot</a:t>
            </a:r>
            <a:r>
              <a:rPr lang="en-US" altLang="en-US">
                <a:ea typeface="ＭＳ Ｐゴシック" panose="020B0600070205080204" pitchFamily="34" charset="-128"/>
              </a:rPr>
              <a:t>()</a:t>
            </a:r>
          </a:p>
        </p:txBody>
      </p:sp>
      <p:sp>
        <p:nvSpPr>
          <p:cNvPr id="14339" name="Rectangle 3">
            <a:extLst>
              <a:ext uri="{FF2B5EF4-FFF2-40B4-BE49-F238E27FC236}">
                <a16:creationId xmlns:a16="http://schemas.microsoft.com/office/drawing/2014/main" id="{28BABDB4-80DB-626D-0BC1-040837A5CEA3}"/>
              </a:ext>
            </a:extLst>
          </p:cNvPr>
          <p:cNvSpPr>
            <a:spLocks noGrp="1" noChangeArrowheads="1"/>
          </p:cNvSpPr>
          <p:nvPr>
            <p:ph type="body" idx="1"/>
          </p:nvPr>
        </p:nvSpPr>
        <p:spPr>
          <a:xfrm>
            <a:off x="-228600" y="1600200"/>
            <a:ext cx="10058400" cy="4114800"/>
          </a:xfrm>
        </p:spPr>
        <p:txBody>
          <a:bodyPr/>
          <a:lstStyle/>
          <a:p>
            <a:r>
              <a:rPr lang="en-US" altLang="en-US">
                <a:ea typeface="ＭＳ Ｐゴシック" panose="020B0600070205080204" pitchFamily="34" charset="-128"/>
              </a:rPr>
              <a:t>The famous  </a:t>
            </a:r>
            <a:r>
              <a:rPr lang="en-US" altLang="en-US">
                <a:solidFill>
                  <a:srgbClr val="FF0000"/>
                </a:solidFill>
                <a:ea typeface="ＭＳ Ｐゴシック" panose="020B0600070205080204" pitchFamily="34" charset="-128"/>
              </a:rPr>
              <a:t>Utah </a:t>
            </a:r>
            <a:r>
              <a:rPr lang="en-US" altLang="en-US" b="1">
                <a:solidFill>
                  <a:srgbClr val="FF9900"/>
                </a:solidFill>
                <a:ea typeface="ＭＳ Ｐゴシック" panose="020B0600070205080204" pitchFamily="34" charset="-128"/>
              </a:rPr>
              <a:t>Teapot</a:t>
            </a:r>
            <a:r>
              <a:rPr lang="en-US" altLang="en-US">
                <a:ea typeface="ＭＳ Ｐゴシック" panose="020B0600070205080204" pitchFamily="34" charset="-128"/>
              </a:rPr>
              <a:t> has become an unofficial computer graphics mascot</a:t>
            </a:r>
          </a:p>
        </p:txBody>
      </p:sp>
      <p:grpSp>
        <p:nvGrpSpPr>
          <p:cNvPr id="14340" name="Group 4">
            <a:extLst>
              <a:ext uri="{FF2B5EF4-FFF2-40B4-BE49-F238E27FC236}">
                <a16:creationId xmlns:a16="http://schemas.microsoft.com/office/drawing/2014/main" id="{C19B2A5A-9125-923F-EF63-860A1A47F0E7}"/>
              </a:ext>
            </a:extLst>
          </p:cNvPr>
          <p:cNvGrpSpPr>
            <a:grpSpLocks/>
          </p:cNvGrpSpPr>
          <p:nvPr/>
        </p:nvGrpSpPr>
        <p:grpSpPr bwMode="auto">
          <a:xfrm>
            <a:off x="266700" y="4419600"/>
            <a:ext cx="3505200" cy="1741488"/>
            <a:chOff x="768" y="2352"/>
            <a:chExt cx="2208" cy="1097"/>
          </a:xfrm>
        </p:grpSpPr>
        <p:pic>
          <p:nvPicPr>
            <p:cNvPr id="14346" name="Picture 5" descr="teapot">
              <a:extLst>
                <a:ext uri="{FF2B5EF4-FFF2-40B4-BE49-F238E27FC236}">
                  <a16:creationId xmlns:a16="http://schemas.microsoft.com/office/drawing/2014/main" id="{6AF5ADA1-4F02-E345-25A2-3A5E0E8D7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2448"/>
              <a:ext cx="1879"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7" name="Rectangle 6">
              <a:extLst>
                <a:ext uri="{FF2B5EF4-FFF2-40B4-BE49-F238E27FC236}">
                  <a16:creationId xmlns:a16="http://schemas.microsoft.com/office/drawing/2014/main" id="{A26C8309-DDC2-A3C3-103E-DE36E8B4C59F}"/>
                </a:ext>
              </a:extLst>
            </p:cNvPr>
            <p:cNvSpPr>
              <a:spLocks noChangeArrowheads="1"/>
            </p:cNvSpPr>
            <p:nvPr/>
          </p:nvSpPr>
          <p:spPr bwMode="auto">
            <a:xfrm>
              <a:off x="2112" y="2352"/>
              <a:ext cx="864" cy="336"/>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4348" name="Line 7">
              <a:extLst>
                <a:ext uri="{FF2B5EF4-FFF2-40B4-BE49-F238E27FC236}">
                  <a16:creationId xmlns:a16="http://schemas.microsoft.com/office/drawing/2014/main" id="{7E211D8B-CAF5-D010-23E5-728148949F4D}"/>
                </a:ext>
              </a:extLst>
            </p:cNvPr>
            <p:cNvSpPr>
              <a:spLocks noChangeShapeType="1"/>
            </p:cNvSpPr>
            <p:nvPr/>
          </p:nvSpPr>
          <p:spPr bwMode="auto">
            <a:xfrm>
              <a:off x="1920" y="2544"/>
              <a:ext cx="192" cy="48"/>
            </a:xfrm>
            <a:prstGeom prst="line">
              <a:avLst/>
            </a:prstGeom>
            <a:noFill/>
            <a:ln w="5715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349" name="Line 8">
              <a:extLst>
                <a:ext uri="{FF2B5EF4-FFF2-40B4-BE49-F238E27FC236}">
                  <a16:creationId xmlns:a16="http://schemas.microsoft.com/office/drawing/2014/main" id="{2E930C5D-0213-B77E-928E-D4F9BEEF6232}"/>
                </a:ext>
              </a:extLst>
            </p:cNvPr>
            <p:cNvSpPr>
              <a:spLocks noChangeShapeType="1"/>
            </p:cNvSpPr>
            <p:nvPr/>
          </p:nvSpPr>
          <p:spPr bwMode="auto">
            <a:xfrm>
              <a:off x="1296" y="2448"/>
              <a:ext cx="240" cy="48"/>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4341" name="Text Box 9">
            <a:extLst>
              <a:ext uri="{FF2B5EF4-FFF2-40B4-BE49-F238E27FC236}">
                <a16:creationId xmlns:a16="http://schemas.microsoft.com/office/drawing/2014/main" id="{F2477D2E-449A-9336-CDB8-1B47659580CE}"/>
              </a:ext>
            </a:extLst>
          </p:cNvPr>
          <p:cNvSpPr txBox="1">
            <a:spLocks noChangeArrowheads="1"/>
          </p:cNvSpPr>
          <p:nvPr/>
        </p:nvSpPr>
        <p:spPr bwMode="auto">
          <a:xfrm>
            <a:off x="2438400" y="2970213"/>
            <a:ext cx="6705600" cy="925512"/>
          </a:xfrm>
          <a:prstGeom prst="rect">
            <a:avLst/>
          </a:prstGeom>
          <a:noFill/>
          <a:ln w="9525">
            <a:solidFill>
              <a:srgbClr val="FF3399"/>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rgbClr val="FF0000"/>
                </a:solidFill>
                <a:latin typeface="Tahoma" panose="020B0604030504040204" pitchFamily="34" charset="0"/>
              </a:rPr>
              <a:t>glut</a:t>
            </a:r>
            <a:r>
              <a:rPr lang="en-US" altLang="en-US" sz="1800" b="0">
                <a:solidFill>
                  <a:schemeClr val="tx2"/>
                </a:solidFill>
                <a:latin typeface="Tahoma" panose="020B0604030504040204" pitchFamily="34" charset="0"/>
              </a:rPr>
              <a:t>Wire</a:t>
            </a:r>
            <a:r>
              <a:rPr lang="en-US" altLang="en-US" sz="1800">
                <a:solidFill>
                  <a:srgbClr val="FF9900"/>
                </a:solidFill>
                <a:latin typeface="Tahoma" panose="020B0604030504040204" pitchFamily="34" charset="0"/>
              </a:rPr>
              <a:t>Teapot</a:t>
            </a:r>
            <a:r>
              <a:rPr lang="en-US" altLang="en-US" sz="1800" b="0">
                <a:solidFill>
                  <a:schemeClr val="tx2"/>
                </a:solidFill>
                <a:latin typeface="Tahoma" panose="020B0604030504040204" pitchFamily="34" charset="0"/>
              </a:rPr>
              <a:t>(0.5)</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Create a </a:t>
            </a:r>
            <a:r>
              <a:rPr lang="en-US" altLang="en-US" sz="1800">
                <a:solidFill>
                  <a:srgbClr val="FF9900"/>
                </a:solidFill>
                <a:latin typeface="Tahoma" panose="020B0604030504040204" pitchFamily="34" charset="0"/>
              </a:rPr>
              <a:t>teapot</a:t>
            </a:r>
            <a:r>
              <a:rPr lang="en-US" altLang="en-US" sz="1800" b="0">
                <a:latin typeface="Tahoma" panose="020B0604030504040204" pitchFamily="34" charset="0"/>
              </a:rPr>
              <a:t> with size 0.5, and position its center at </a:t>
            </a:r>
            <a:r>
              <a:rPr lang="en-US" altLang="en-US" sz="1800">
                <a:solidFill>
                  <a:srgbClr val="FF0000"/>
                </a:solidFill>
                <a:latin typeface="Tahoma" panose="020B0604030504040204" pitchFamily="34" charset="0"/>
              </a:rPr>
              <a:t>(0,0,0)</a:t>
            </a:r>
            <a:r>
              <a:rPr lang="en-US" altLang="en-US" sz="1800" b="0">
                <a:latin typeface="Tahoma" panose="020B0604030504040204" pitchFamily="34" charset="0"/>
              </a:rPr>
              <a:t> </a:t>
            </a:r>
          </a:p>
        </p:txBody>
      </p:sp>
      <p:sp>
        <p:nvSpPr>
          <p:cNvPr id="14342" name="Line 10">
            <a:extLst>
              <a:ext uri="{FF2B5EF4-FFF2-40B4-BE49-F238E27FC236}">
                <a16:creationId xmlns:a16="http://schemas.microsoft.com/office/drawing/2014/main" id="{F1F36E54-DE23-7167-7B1A-69BB56C2B673}"/>
              </a:ext>
            </a:extLst>
          </p:cNvPr>
          <p:cNvSpPr>
            <a:spLocks noChangeShapeType="1"/>
          </p:cNvSpPr>
          <p:nvPr/>
        </p:nvSpPr>
        <p:spPr bwMode="auto">
          <a:xfrm flipV="1">
            <a:off x="1524000" y="3962400"/>
            <a:ext cx="800100" cy="12192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43" name="Line 11">
            <a:extLst>
              <a:ext uri="{FF2B5EF4-FFF2-40B4-BE49-F238E27FC236}">
                <a16:creationId xmlns:a16="http://schemas.microsoft.com/office/drawing/2014/main" id="{5EDF1184-47B1-0C88-D05B-C826F51C12C1}"/>
              </a:ext>
            </a:extLst>
          </p:cNvPr>
          <p:cNvSpPr>
            <a:spLocks noChangeShapeType="1"/>
          </p:cNvSpPr>
          <p:nvPr/>
        </p:nvSpPr>
        <p:spPr bwMode="auto">
          <a:xfrm>
            <a:off x="1524000" y="5105400"/>
            <a:ext cx="1866900" cy="3048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4344" name="Line 12">
            <a:extLst>
              <a:ext uri="{FF2B5EF4-FFF2-40B4-BE49-F238E27FC236}">
                <a16:creationId xmlns:a16="http://schemas.microsoft.com/office/drawing/2014/main" id="{F09DB80E-C1B8-6E99-FA4C-00CFFC7C67E6}"/>
              </a:ext>
            </a:extLst>
          </p:cNvPr>
          <p:cNvSpPr>
            <a:spLocks noChangeShapeType="1"/>
          </p:cNvSpPr>
          <p:nvPr/>
        </p:nvSpPr>
        <p:spPr bwMode="auto">
          <a:xfrm flipH="1">
            <a:off x="609600" y="5105400"/>
            <a:ext cx="990600" cy="5334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92909" name="Text Box 13">
            <a:extLst>
              <a:ext uri="{FF2B5EF4-FFF2-40B4-BE49-F238E27FC236}">
                <a16:creationId xmlns:a16="http://schemas.microsoft.com/office/drawing/2014/main" id="{67FC2B04-A6D5-EE8B-6E78-3E3510BC99A3}"/>
              </a:ext>
            </a:extLst>
          </p:cNvPr>
          <p:cNvSpPr txBox="1">
            <a:spLocks noChangeArrowheads="1"/>
          </p:cNvSpPr>
          <p:nvPr/>
        </p:nvSpPr>
        <p:spPr bwMode="auto">
          <a:xfrm>
            <a:off x="0" y="6248400"/>
            <a:ext cx="8450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Again, you need to apply transformations to </a:t>
            </a:r>
            <a:r>
              <a:rPr lang="en-US" altLang="en-US" sz="1800">
                <a:solidFill>
                  <a:schemeClr val="accent2"/>
                </a:solidFill>
                <a:latin typeface="Tahoma" panose="020B0604030504040204" pitchFamily="34" charset="0"/>
              </a:rPr>
              <a:t>position</a:t>
            </a:r>
            <a:r>
              <a:rPr lang="en-US" altLang="en-US" sz="1800">
                <a:solidFill>
                  <a:srgbClr val="FF0000"/>
                </a:solidFill>
                <a:latin typeface="Tahoma" panose="020B0604030504040204" pitchFamily="34" charset="0"/>
              </a:rPr>
              <a:t> it at the right spot</a:t>
            </a:r>
            <a:r>
              <a:rPr lang="en-US" altLang="en-US" sz="1800" b="0">
                <a:latin typeface="Tahoma" panose="020B060403050404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9289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92909">
                                            <p:txEl>
                                              <p:pRg st="0" end="0"/>
                                            </p:txEl>
                                          </p:spTgt>
                                        </p:tgtEl>
                                        <p:attrNameLst>
                                          <p:attrName>style.visibility</p:attrName>
                                        </p:attrNameLst>
                                      </p:cBhvr>
                                      <p:to>
                                        <p:strVal val="visible"/>
                                      </p:to>
                                    </p:set>
                                    <p:animEffect transition="in" filter="diamond(in)">
                                      <p:cBhvr>
                                        <p:cTn id="11" dur="2000"/>
                                        <p:tgtEl>
                                          <p:spTgt spid="59290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713BB598-925D-833B-5F2E-F01087F4FF89}"/>
              </a:ext>
            </a:extLst>
          </p:cNvPr>
          <p:cNvSpPr>
            <a:spLocks noGrp="1" noChangeArrowheads="1"/>
          </p:cNvSpPr>
          <p:nvPr>
            <p:ph type="body" idx="1"/>
          </p:nvPr>
        </p:nvSpPr>
        <p:spPr>
          <a:xfrm>
            <a:off x="-152400" y="1600200"/>
            <a:ext cx="10058400" cy="4114800"/>
          </a:xfrm>
        </p:spPr>
        <p:txBody>
          <a:bodyPr/>
          <a:lstStyle/>
          <a:p>
            <a:r>
              <a:rPr lang="en-US" altLang="en-US">
                <a:ea typeface="ＭＳ Ｐゴシック" panose="020B0600070205080204" pitchFamily="34" charset="-128"/>
              </a:rPr>
              <a:t>The famous  </a:t>
            </a:r>
            <a:r>
              <a:rPr lang="en-US" altLang="en-US">
                <a:solidFill>
                  <a:srgbClr val="FF0000"/>
                </a:solidFill>
                <a:ea typeface="ＭＳ Ｐゴシック" panose="020B0600070205080204" pitchFamily="34" charset="-128"/>
              </a:rPr>
              <a:t>Utah Teapot</a:t>
            </a:r>
            <a:r>
              <a:rPr lang="en-US" altLang="en-US">
                <a:ea typeface="ＭＳ Ｐゴシック" panose="020B0600070205080204" pitchFamily="34" charset="-128"/>
              </a:rPr>
              <a:t> has become an unofficial computer graphics mascot</a:t>
            </a:r>
          </a:p>
        </p:txBody>
      </p:sp>
      <p:grpSp>
        <p:nvGrpSpPr>
          <p:cNvPr id="15363" name="Group 4">
            <a:extLst>
              <a:ext uri="{FF2B5EF4-FFF2-40B4-BE49-F238E27FC236}">
                <a16:creationId xmlns:a16="http://schemas.microsoft.com/office/drawing/2014/main" id="{09992633-D402-225B-4EA8-7F81E7273497}"/>
              </a:ext>
            </a:extLst>
          </p:cNvPr>
          <p:cNvGrpSpPr>
            <a:grpSpLocks/>
          </p:cNvGrpSpPr>
          <p:nvPr/>
        </p:nvGrpSpPr>
        <p:grpSpPr bwMode="auto">
          <a:xfrm>
            <a:off x="990600" y="3897313"/>
            <a:ext cx="3505200" cy="1741487"/>
            <a:chOff x="768" y="2352"/>
            <a:chExt cx="2208" cy="1097"/>
          </a:xfrm>
        </p:grpSpPr>
        <p:pic>
          <p:nvPicPr>
            <p:cNvPr id="15374" name="Picture 5" descr="teapot">
              <a:extLst>
                <a:ext uri="{FF2B5EF4-FFF2-40B4-BE49-F238E27FC236}">
                  <a16:creationId xmlns:a16="http://schemas.microsoft.com/office/drawing/2014/main" id="{E20D7D1E-2E3F-A16E-91C4-7F80FA6662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2448"/>
              <a:ext cx="1879"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Rectangle 6">
              <a:extLst>
                <a:ext uri="{FF2B5EF4-FFF2-40B4-BE49-F238E27FC236}">
                  <a16:creationId xmlns:a16="http://schemas.microsoft.com/office/drawing/2014/main" id="{95D86E76-154B-0E04-948F-9DFC4EB942DD}"/>
                </a:ext>
              </a:extLst>
            </p:cNvPr>
            <p:cNvSpPr>
              <a:spLocks noChangeArrowheads="1"/>
            </p:cNvSpPr>
            <p:nvPr/>
          </p:nvSpPr>
          <p:spPr bwMode="auto">
            <a:xfrm>
              <a:off x="2112" y="2352"/>
              <a:ext cx="864" cy="336"/>
            </a:xfrm>
            <a:prstGeom prst="rect">
              <a:avLst/>
            </a:prstGeom>
            <a:solidFill>
              <a:schemeClr val="bg1"/>
            </a:solidFill>
            <a:ln w="9525">
              <a:solidFill>
                <a:schemeClr val="bg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15376" name="Line 7">
              <a:extLst>
                <a:ext uri="{FF2B5EF4-FFF2-40B4-BE49-F238E27FC236}">
                  <a16:creationId xmlns:a16="http://schemas.microsoft.com/office/drawing/2014/main" id="{9CC2F4BC-75DC-D43A-54D9-F9C663CBB70F}"/>
                </a:ext>
              </a:extLst>
            </p:cNvPr>
            <p:cNvSpPr>
              <a:spLocks noChangeShapeType="1"/>
            </p:cNvSpPr>
            <p:nvPr/>
          </p:nvSpPr>
          <p:spPr bwMode="auto">
            <a:xfrm>
              <a:off x="1920" y="2544"/>
              <a:ext cx="192" cy="48"/>
            </a:xfrm>
            <a:prstGeom prst="line">
              <a:avLst/>
            </a:prstGeom>
            <a:noFill/>
            <a:ln w="57150">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377" name="Line 8">
              <a:extLst>
                <a:ext uri="{FF2B5EF4-FFF2-40B4-BE49-F238E27FC236}">
                  <a16:creationId xmlns:a16="http://schemas.microsoft.com/office/drawing/2014/main" id="{C61E8424-CB5F-2AEF-25EA-14AD8E4BC1FA}"/>
                </a:ext>
              </a:extLst>
            </p:cNvPr>
            <p:cNvSpPr>
              <a:spLocks noChangeShapeType="1"/>
            </p:cNvSpPr>
            <p:nvPr/>
          </p:nvSpPr>
          <p:spPr bwMode="auto">
            <a:xfrm>
              <a:off x="1296" y="2448"/>
              <a:ext cx="240" cy="48"/>
            </a:xfrm>
            <a:prstGeom prst="line">
              <a:avLst/>
            </a:prstGeom>
            <a:noFill/>
            <a:ln w="28575">
              <a:solidFill>
                <a:schemeClr val="bg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5364" name="Text Box 9">
            <a:extLst>
              <a:ext uri="{FF2B5EF4-FFF2-40B4-BE49-F238E27FC236}">
                <a16:creationId xmlns:a16="http://schemas.microsoft.com/office/drawing/2014/main" id="{6C5019D5-5E14-D5DE-2616-65519451E92F}"/>
              </a:ext>
            </a:extLst>
          </p:cNvPr>
          <p:cNvSpPr txBox="1">
            <a:spLocks noChangeArrowheads="1"/>
          </p:cNvSpPr>
          <p:nvPr/>
        </p:nvSpPr>
        <p:spPr bwMode="auto">
          <a:xfrm>
            <a:off x="4038600" y="3886200"/>
            <a:ext cx="44577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rgbClr val="FF0000"/>
                </a:solidFill>
                <a:latin typeface="Tahoma" panose="020B0604030504040204" pitchFamily="34" charset="0"/>
              </a:rPr>
              <a:t>glut</a:t>
            </a:r>
            <a:r>
              <a:rPr lang="en-US" altLang="en-US" sz="1800" b="0">
                <a:solidFill>
                  <a:schemeClr val="tx2"/>
                </a:solidFill>
                <a:latin typeface="Tahoma" panose="020B0604030504040204" pitchFamily="34" charset="0"/>
              </a:rPr>
              <a:t>WireTeapot(0.5)</a:t>
            </a:r>
            <a:r>
              <a:rPr lang="en-US" altLang="en-US" sz="1800" b="0">
                <a:latin typeface="Tahoma" panose="020B0604030504040204" pitchFamily="34" charset="0"/>
              </a:rPr>
              <a:t>  -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Create a teapot with size 0.5, and position</a:t>
            </a:r>
          </a:p>
          <a:p>
            <a:pPr eaLnBrk="1" hangingPunct="1"/>
            <a:r>
              <a:rPr lang="en-US" altLang="en-US" sz="1800" b="0">
                <a:latin typeface="Tahoma" panose="020B0604030504040204" pitchFamily="34" charset="0"/>
              </a:rPr>
              <a:t> its center at (0,0,0) </a:t>
            </a:r>
          </a:p>
        </p:txBody>
      </p:sp>
      <p:sp>
        <p:nvSpPr>
          <p:cNvPr id="15365" name="Line 10">
            <a:extLst>
              <a:ext uri="{FF2B5EF4-FFF2-40B4-BE49-F238E27FC236}">
                <a16:creationId xmlns:a16="http://schemas.microsoft.com/office/drawing/2014/main" id="{147757A9-60DE-FB7F-DE71-342C17BA08D9}"/>
              </a:ext>
            </a:extLst>
          </p:cNvPr>
          <p:cNvSpPr>
            <a:spLocks noChangeShapeType="1"/>
          </p:cNvSpPr>
          <p:nvPr/>
        </p:nvSpPr>
        <p:spPr bwMode="auto">
          <a:xfrm flipV="1">
            <a:off x="2362200" y="3581400"/>
            <a:ext cx="381000" cy="11430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66" name="Line 11">
            <a:extLst>
              <a:ext uri="{FF2B5EF4-FFF2-40B4-BE49-F238E27FC236}">
                <a16:creationId xmlns:a16="http://schemas.microsoft.com/office/drawing/2014/main" id="{865A091F-3980-A4FA-6DC3-617E08919A19}"/>
              </a:ext>
            </a:extLst>
          </p:cNvPr>
          <p:cNvSpPr>
            <a:spLocks noChangeShapeType="1"/>
          </p:cNvSpPr>
          <p:nvPr/>
        </p:nvSpPr>
        <p:spPr bwMode="auto">
          <a:xfrm>
            <a:off x="2362200" y="4724400"/>
            <a:ext cx="1447800" cy="3810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67" name="Line 12">
            <a:extLst>
              <a:ext uri="{FF2B5EF4-FFF2-40B4-BE49-F238E27FC236}">
                <a16:creationId xmlns:a16="http://schemas.microsoft.com/office/drawing/2014/main" id="{A5FB587A-6186-EDBA-BC44-B4322960E43B}"/>
              </a:ext>
            </a:extLst>
          </p:cNvPr>
          <p:cNvSpPr>
            <a:spLocks noChangeShapeType="1"/>
          </p:cNvSpPr>
          <p:nvPr/>
        </p:nvSpPr>
        <p:spPr bwMode="auto">
          <a:xfrm flipH="1">
            <a:off x="1219200" y="4724400"/>
            <a:ext cx="1143000" cy="381000"/>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625677" name="Text Box 13">
            <a:extLst>
              <a:ext uri="{FF2B5EF4-FFF2-40B4-BE49-F238E27FC236}">
                <a16:creationId xmlns:a16="http://schemas.microsoft.com/office/drawing/2014/main" id="{3B69A211-7103-9E03-BE63-CB912A950533}"/>
              </a:ext>
            </a:extLst>
          </p:cNvPr>
          <p:cNvSpPr txBox="1">
            <a:spLocks noChangeArrowheads="1"/>
          </p:cNvSpPr>
          <p:nvPr/>
        </p:nvSpPr>
        <p:spPr bwMode="auto">
          <a:xfrm>
            <a:off x="479425" y="5708650"/>
            <a:ext cx="84502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Again, you need to apply transformations to position it at the right spot</a:t>
            </a:r>
            <a:r>
              <a:rPr lang="en-US" altLang="en-US" sz="1800" b="0">
                <a:latin typeface="Tahoma" panose="020B0604030504040204" pitchFamily="34" charset="0"/>
              </a:rPr>
              <a:t> </a:t>
            </a:r>
          </a:p>
        </p:txBody>
      </p:sp>
      <p:pic>
        <p:nvPicPr>
          <p:cNvPr id="15369" name="Picture 14">
            <a:extLst>
              <a:ext uri="{FF2B5EF4-FFF2-40B4-BE49-F238E27FC236}">
                <a16:creationId xmlns:a16="http://schemas.microsoft.com/office/drawing/2014/main" id="{B6131506-18E5-D2CD-6964-30B72C448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9063"/>
            <a:ext cx="12954000" cy="929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5666" name="Rectangle 2">
            <a:extLst>
              <a:ext uri="{FF2B5EF4-FFF2-40B4-BE49-F238E27FC236}">
                <a16:creationId xmlns:a16="http://schemas.microsoft.com/office/drawing/2014/main" id="{72438845-9220-3484-4DA6-877E01424CFA}"/>
              </a:ext>
            </a:extLst>
          </p:cNvPr>
          <p:cNvSpPr>
            <a:spLocks noGrp="1" noChangeArrowheads="1"/>
          </p:cNvSpPr>
          <p:nvPr>
            <p:ph type="title"/>
          </p:nvPr>
        </p:nvSpPr>
        <p:spPr>
          <a:xfrm>
            <a:off x="0" y="0"/>
            <a:ext cx="9144000" cy="1066800"/>
          </a:xfrm>
          <a:solidFill>
            <a:schemeClr val="bg1"/>
          </a:solidFill>
        </p:spPr>
        <p:txBody>
          <a:bodyPr/>
          <a:lstStyle/>
          <a:p>
            <a:r>
              <a:rPr lang="en-US" altLang="en-US" u="sng">
                <a:solidFill>
                  <a:srgbClr val="FF0000"/>
                </a:solidFill>
                <a:ea typeface="ＭＳ Ｐゴシック" panose="020B0600070205080204" pitchFamily="34" charset="-128"/>
              </a:rPr>
              <a:t>glut</a:t>
            </a:r>
            <a:r>
              <a:rPr lang="en-US" altLang="en-US" u="sng">
                <a:solidFill>
                  <a:schemeClr val="tx1"/>
                </a:solidFill>
                <a:ea typeface="ＭＳ Ｐゴシック" panose="020B0600070205080204" pitchFamily="34" charset="-128"/>
              </a:rPr>
              <a:t>Wire</a:t>
            </a:r>
            <a:r>
              <a:rPr lang="en-US" altLang="en-US" u="sng">
                <a:ea typeface="ＭＳ Ｐゴシック" panose="020B0600070205080204" pitchFamily="34" charset="-128"/>
              </a:rPr>
              <a:t>Teapot()</a:t>
            </a:r>
          </a:p>
        </p:txBody>
      </p:sp>
      <p:sp>
        <p:nvSpPr>
          <p:cNvPr id="625679" name="Line 15">
            <a:extLst>
              <a:ext uri="{FF2B5EF4-FFF2-40B4-BE49-F238E27FC236}">
                <a16:creationId xmlns:a16="http://schemas.microsoft.com/office/drawing/2014/main" id="{714BBEEB-239B-8DAB-BCCD-D8999AE1FE1B}"/>
              </a:ext>
            </a:extLst>
          </p:cNvPr>
          <p:cNvSpPr>
            <a:spLocks noChangeShapeType="1"/>
          </p:cNvSpPr>
          <p:nvPr/>
        </p:nvSpPr>
        <p:spPr bwMode="auto">
          <a:xfrm flipH="1">
            <a:off x="3371850" y="762000"/>
            <a:ext cx="1428750" cy="358140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pic>
        <p:nvPicPr>
          <p:cNvPr id="15372" name="Picture 16">
            <a:extLst>
              <a:ext uri="{FF2B5EF4-FFF2-40B4-BE49-F238E27FC236}">
                <a16:creationId xmlns:a16="http://schemas.microsoft.com/office/drawing/2014/main" id="{520610EC-0842-BFEC-B4E2-BC3BAE6065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14400"/>
            <a:ext cx="4038600"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7" name="Line 15">
            <a:extLst>
              <a:ext uri="{FF2B5EF4-FFF2-40B4-BE49-F238E27FC236}">
                <a16:creationId xmlns:a16="http://schemas.microsoft.com/office/drawing/2014/main" id="{992AD641-C2D9-1951-9D6F-84BC79489F0A}"/>
              </a:ext>
            </a:extLst>
          </p:cNvPr>
          <p:cNvSpPr>
            <a:spLocks noChangeShapeType="1"/>
          </p:cNvSpPr>
          <p:nvPr/>
        </p:nvSpPr>
        <p:spPr bwMode="auto">
          <a:xfrm flipV="1">
            <a:off x="3581400" y="2628899"/>
            <a:ext cx="4610100" cy="1735137"/>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2566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625677">
                                            <p:txEl>
                                              <p:pRg st="0" end="0"/>
                                            </p:txEl>
                                          </p:spTgt>
                                        </p:tgtEl>
                                        <p:attrNameLst>
                                          <p:attrName>style.visibility</p:attrName>
                                        </p:attrNameLst>
                                      </p:cBhvr>
                                      <p:to>
                                        <p:strVal val="visible"/>
                                      </p:to>
                                    </p:set>
                                    <p:animEffect transition="in" filter="diamond(in)">
                                      <p:cBhvr>
                                        <p:cTn id="11" dur="2000"/>
                                        <p:tgtEl>
                                          <p:spTgt spid="625677">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625679"/>
                                        </p:tgtEl>
                                        <p:attrNameLst>
                                          <p:attrName>style.visibility</p:attrName>
                                        </p:attrNameLst>
                                      </p:cBhvr>
                                      <p:to>
                                        <p:strVal val="visible"/>
                                      </p:to>
                                    </p:set>
                                    <p:animEffect transition="in" filter="checkerboard(across)">
                                      <p:cBhvr>
                                        <p:cTn id="16" dur="500"/>
                                        <p:tgtEl>
                                          <p:spTgt spid="62567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nodeType="clickEffect">
                                  <p:stCondLst>
                                    <p:cond delay="0"/>
                                  </p:stCondLst>
                                  <p:childTnLst>
                                    <p:animEffect transition="out" filter="blinds(horizontal)">
                                      <p:cBhvr>
                                        <p:cTn id="20" dur="500"/>
                                        <p:tgtEl>
                                          <p:spTgt spid="625679"/>
                                        </p:tgtEl>
                                      </p:cBhvr>
                                    </p:animEffect>
                                    <p:set>
                                      <p:cBhvr>
                                        <p:cTn id="21" dur="1" fill="hold">
                                          <p:stCondLst>
                                            <p:cond delay="499"/>
                                          </p:stCondLst>
                                        </p:cTn>
                                        <p:tgtEl>
                                          <p:spTgt spid="625679"/>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heckerboard(across)">
                                      <p:cBhvr>
                                        <p:cTn id="26" dur="500"/>
                                        <p:tgtEl>
                                          <p:spTgt spid="1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xit" presetSubtype="10" fill="hold" nodeType="clickEffect">
                                  <p:stCondLst>
                                    <p:cond delay="0"/>
                                  </p:stCondLst>
                                  <p:childTnLst>
                                    <p:animEffect transition="out" filter="blinds(horizontal)">
                                      <p:cBhvr>
                                        <p:cTn id="30" dur="500"/>
                                        <p:tgtEl>
                                          <p:spTgt spid="17"/>
                                        </p:tgtEl>
                                      </p:cBhvr>
                                    </p:animEffect>
                                    <p:set>
                                      <p:cBhvr>
                                        <p:cTn id="3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66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Slide Number Placeholder 3">
            <a:extLst>
              <a:ext uri="{FF2B5EF4-FFF2-40B4-BE49-F238E27FC236}">
                <a16:creationId xmlns:a16="http://schemas.microsoft.com/office/drawing/2014/main" id="{D0717565-FEA2-229D-475A-60E2B62941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fld id="{D85D39BC-D065-48A1-AC81-5A045E123B96}" type="slidenum">
              <a:rPr lang="es-ES" altLang="en-US" sz="1000" b="0">
                <a:latin typeface="Arial" panose="020B0604020202020204" pitchFamily="34" charset="0"/>
              </a:rPr>
              <a:pPr lvl="1"/>
              <a:t>19</a:t>
            </a:fld>
            <a:endParaRPr lang="es-ES" altLang="en-US" sz="1000" b="0">
              <a:latin typeface="Arial" panose="020B0604020202020204" pitchFamily="34" charset="0"/>
            </a:endParaRPr>
          </a:p>
        </p:txBody>
      </p:sp>
      <p:pic>
        <p:nvPicPr>
          <p:cNvPr id="16390" name="Picture 2">
            <a:extLst>
              <a:ext uri="{FF2B5EF4-FFF2-40B4-BE49-F238E27FC236}">
                <a16:creationId xmlns:a16="http://schemas.microsoft.com/office/drawing/2014/main" id="{FD81C5E4-48E5-563C-45A4-2417AF8444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768" r="26971" b="17778"/>
          <a:stretch/>
        </p:blipFill>
        <p:spPr bwMode="auto">
          <a:xfrm>
            <a:off x="0" y="45720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a:extLst>
              <a:ext uri="{FF2B5EF4-FFF2-40B4-BE49-F238E27FC236}">
                <a16:creationId xmlns:a16="http://schemas.microsoft.com/office/drawing/2014/main" id="{0D6898A0-80E5-4BB0-E982-908869C3D45D}"/>
              </a:ext>
              <a:ext uri="{C183D7F6-B498-43B3-948B-1728B52AA6E4}">
                <adec:decorative xmlns:adec="http://schemas.microsoft.com/office/drawing/2017/decorative" val="1"/>
              </a:ext>
            </a:extLst>
          </p:cNvPr>
          <p:cNvSpPr>
            <a:spLocks noChangeArrowheads="1"/>
          </p:cNvSpPr>
          <p:nvPr/>
        </p:nvSpPr>
        <p:spPr bwMode="auto">
          <a:xfrm>
            <a:off x="152400" y="6446838"/>
            <a:ext cx="6096000" cy="349250"/>
          </a:xfrm>
          <a:prstGeom prst="rect">
            <a:avLst/>
          </a:prstGeom>
          <a:solidFill>
            <a:schemeClr val="bg1"/>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54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aphicFrame>
        <p:nvGraphicFrame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GraphicFramePr>
            <a:graphicFrameLocks/>
          </p:cNvGraphicFramePr>
          <p:nvPr/>
        </p:nvGraphicFramePr>
        <p:xfrm>
          <a:off x="0" y="3316288"/>
          <a:ext cx="2308225" cy="2071687"/>
        </p:xfrm>
        <a:graphic>
          <a:graphicData uri="http://schemas.openxmlformats.org/presentationml/2006/ole">
            <mc:AlternateContent xmlns:mc="http://schemas.openxmlformats.org/markup-compatibility/2006">
              <mc:Choice xmlns:v="urn:schemas-microsoft-com:vml" Requires="v">
                <p:oleObj name="Clip" r:id="rId3" imgW="2825750" imgH="2363788" progId="MS_ClipArt_Gallery.5">
                  <p:embed/>
                </p:oleObj>
              </mc:Choice>
              <mc:Fallback>
                <p:oleObj name="Clip" r:id="rId3" imgW="2825750" imgH="2363788" progId="MS_ClipArt_Gallery.5">
                  <p:embed/>
                  <p:pic>
                    <p:nvPicPr>
                      <p:cNvPr id="49155" name="Object 3">
                        <a:hlinkClick r:id="" action="ppaction://ole?verb=0"/>
                        <a:extLst>
                          <a:ext uri="{FF2B5EF4-FFF2-40B4-BE49-F238E27FC236}">
                            <a16:creationId xmlns:a16="http://schemas.microsoft.com/office/drawing/2014/main" id="{E0F73074-0C4D-39FE-5CE2-7C4062126481}"/>
                          </a:ext>
                          <a:ext uri="{C183D7F6-B498-43B3-948B-1728B52AA6E4}">
                            <adec:decorative xmlns:adec="http://schemas.microsoft.com/office/drawing/2017/decorative" val="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16288"/>
                        <a:ext cx="2308225"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156" name="Rectangle 6">
            <a:extLst>
              <a:ext uri="{FF2B5EF4-FFF2-40B4-BE49-F238E27FC236}">
                <a16:creationId xmlns:a16="http://schemas.microsoft.com/office/drawing/2014/main" id="{155EAC2B-145D-4387-294D-A1D2FD2BC3D2}"/>
              </a:ext>
              <a:ext uri="{C183D7F6-B498-43B3-948B-1728B52AA6E4}">
                <adec:decorative xmlns:adec="http://schemas.microsoft.com/office/drawing/2017/decorative" val="1"/>
              </a:ext>
            </a:extLst>
          </p:cNvPr>
          <p:cNvSpPr>
            <a:spLocks noChangeArrowheads="1"/>
          </p:cNvSpPr>
          <p:nvPr/>
        </p:nvSpPr>
        <p:spPr bwMode="auto">
          <a:xfrm>
            <a:off x="457200" y="2743200"/>
            <a:ext cx="92964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55301" name="Rectangle 2">
            <a:extLst>
              <a:ext uri="{FF2B5EF4-FFF2-40B4-BE49-F238E27FC236}">
                <a16:creationId xmlns:a16="http://schemas.microsoft.com/office/drawing/2014/main" id="{D856DDB3-0137-3FF4-1EBC-EE55284C476B}"/>
              </a:ext>
              <a:ext uri="{C183D7F6-B498-43B3-948B-1728B52AA6E4}">
                <adec:decorative xmlns:adec="http://schemas.microsoft.com/office/drawing/2017/decorative" val="1"/>
              </a:ext>
            </a:extLst>
          </p:cNvPr>
          <p:cNvSpPr>
            <a:spLocks noGrp="1" noChangeArrowheads="1"/>
          </p:cNvSpPr>
          <p:nvPr>
            <p:ph type="subTitle" idx="1"/>
          </p:nvPr>
        </p:nvSpPr>
        <p:spPr>
          <a:xfrm>
            <a:off x="763588" y="609600"/>
            <a:ext cx="7613650" cy="5075238"/>
          </a:xfrm>
        </p:spPr>
        <p:txBody>
          <a:bodyPr/>
          <a:lstStyle/>
          <a:p>
            <a:pPr marL="342900" indent="-342900" eaLnBrk="1" hangingPunct="1"/>
            <a:r>
              <a:rPr lang="en-US" altLang="en-US" sz="4400" b="1" dirty="0">
                <a:solidFill>
                  <a:srgbClr val="FC0128"/>
                </a:solidFill>
              </a:rPr>
              <a:t>COSC 4370</a:t>
            </a:r>
          </a:p>
          <a:p>
            <a:pPr marL="342900" indent="-342900" eaLnBrk="1" hangingPunct="1"/>
            <a:r>
              <a:rPr lang="en-US" altLang="en-US" sz="4400" b="1" dirty="0">
                <a:solidFill>
                  <a:srgbClr val="4B0FF5"/>
                </a:solidFill>
              </a:rPr>
              <a:t>5:30 to 7</a:t>
            </a:r>
          </a:p>
          <a:p>
            <a:pPr marL="342900" indent="-342900" eaLnBrk="1" hangingPunct="1"/>
            <a:endParaRPr lang="en-US" altLang="en-US" sz="4400" b="1" dirty="0">
              <a:solidFill>
                <a:srgbClr val="FC0128"/>
              </a:solidFill>
            </a:endParaRPr>
          </a:p>
          <a:p>
            <a:pPr marL="342900" indent="-342900" eaLnBrk="1" hangingPunct="1"/>
            <a:endParaRPr lang="en-US" altLang="en-US" sz="4400" b="1" dirty="0">
              <a:solidFill>
                <a:srgbClr val="FC0128"/>
              </a:solidFill>
            </a:endParaRPr>
          </a:p>
          <a:p>
            <a:pPr marL="342900" indent="-342900" eaLnBrk="1" hangingPunct="1"/>
            <a:r>
              <a:rPr lang="en-US" altLang="en-US" sz="4400" b="1" dirty="0">
                <a:solidFill>
                  <a:srgbClr val="FC0128"/>
                </a:solidFill>
              </a:rPr>
              <a:t>PLEASE </a:t>
            </a:r>
          </a:p>
          <a:p>
            <a:pPr marL="342900" indent="-342900" eaLnBrk="1" hangingPunct="1"/>
            <a:r>
              <a:rPr lang="en-US" altLang="en-US" sz="4400" b="1" dirty="0"/>
              <a:t>LOG IN </a:t>
            </a:r>
          </a:p>
          <a:p>
            <a:pPr marL="342900" indent="-342900" eaLnBrk="1" hangingPunct="1"/>
            <a:r>
              <a:rPr lang="en-US" altLang="en-US" sz="4400" b="1" dirty="0">
                <a:solidFill>
                  <a:srgbClr val="FC0128"/>
                </a:solidFill>
              </a:rPr>
              <a:t>CANVAS</a:t>
            </a:r>
          </a:p>
          <a:p>
            <a:pPr marL="342900" indent="-342900" eaLnBrk="1" hangingPunct="1"/>
            <a:r>
              <a:rPr lang="en-US" altLang="en-US" sz="4400" b="1" dirty="0">
                <a:solidFill>
                  <a:srgbClr val="FC0128"/>
                </a:solidFill>
              </a:rPr>
              <a:t> </a:t>
            </a:r>
            <a:r>
              <a:rPr lang="en-US" altLang="en-US" sz="4400" b="1" dirty="0">
                <a:solidFill>
                  <a:srgbClr val="002060"/>
                </a:solidFill>
              </a:rPr>
              <a:t> </a:t>
            </a:r>
            <a:endParaRPr lang="en-US" altLang="en-US" sz="4400" b="1" dirty="0">
              <a:solidFill>
                <a:srgbClr val="FC0128"/>
              </a:solidFill>
            </a:endParaRPr>
          </a:p>
          <a:p>
            <a:pPr marL="342900" indent="-342900" eaLnBrk="1" hangingPunct="1"/>
            <a:endParaRPr lang="en-US" altLang="en-US" sz="4400" b="1" dirty="0">
              <a:solidFill>
                <a:srgbClr val="FC0128"/>
              </a:solidFill>
            </a:endParaRPr>
          </a:p>
        </p:txBody>
      </p:sp>
      <p:sp>
        <p:nvSpPr>
          <p:cNvPr id="8" name="TextBox 7">
            <a:extLst>
              <a:ext uri="{FF2B5EF4-FFF2-40B4-BE49-F238E27FC236}">
                <a16:creationId xmlns:a16="http://schemas.microsoft.com/office/drawing/2014/main" id="{2C4F05EB-0D4B-B3F5-7C42-34BE0F304671}"/>
              </a:ext>
              <a:ext uri="{C183D7F6-B498-43B3-948B-1728B52AA6E4}">
                <adec:decorative xmlns:adec="http://schemas.microsoft.com/office/drawing/2017/decorative" val="1"/>
              </a:ext>
            </a:extLst>
          </p:cNvPr>
          <p:cNvSpPr txBox="1">
            <a:spLocks noChangeArrowheads="1"/>
          </p:cNvSpPr>
          <p:nvPr/>
        </p:nvSpPr>
        <p:spPr bwMode="auto">
          <a:xfrm>
            <a:off x="30163" y="6375400"/>
            <a:ext cx="8859837" cy="400050"/>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75000"/>
              <a:buFont typeface="Wingdings" panose="05000000000000000000" pitchFamily="2" charset="2"/>
              <a:buChar char="v"/>
              <a:defRPr sz="2800">
                <a:solidFill>
                  <a:schemeClr val="tx1"/>
                </a:solidFill>
                <a:latin typeface="Book Antiqua" panose="02040602050305030304" pitchFamily="18" charset="0"/>
              </a:defRPr>
            </a:lvl1pPr>
            <a:lvl2pPr marL="742950" indent="-285750">
              <a:spcBef>
                <a:spcPct val="20000"/>
              </a:spcBef>
              <a:buClr>
                <a:schemeClr val="tx1"/>
              </a:buClr>
              <a:buFont typeface="Wingdings" panose="05000000000000000000" pitchFamily="2" charset="2"/>
              <a:buChar char="§"/>
              <a:defRPr sz="2400">
                <a:solidFill>
                  <a:schemeClr val="tx1"/>
                </a:solidFill>
                <a:latin typeface="Book Antiqua" panose="02040602050305030304" pitchFamily="18" charset="0"/>
              </a:defRPr>
            </a:lvl2pPr>
            <a:lvl3pPr marL="1143000" indent="-228600">
              <a:spcBef>
                <a:spcPct val="20000"/>
              </a:spcBef>
              <a:buClr>
                <a:schemeClr val="tx1"/>
              </a:buClr>
              <a:buChar char="•"/>
              <a:defRPr sz="2000">
                <a:solidFill>
                  <a:schemeClr val="tx1"/>
                </a:solidFill>
                <a:latin typeface="Book Antiqua" panose="02040602050305030304" pitchFamily="18" charset="0"/>
              </a:defRPr>
            </a:lvl3pPr>
            <a:lvl4pPr marL="1600200" indent="-228600">
              <a:spcBef>
                <a:spcPct val="20000"/>
              </a:spcBef>
              <a:buClr>
                <a:schemeClr val="tx1"/>
              </a:buClr>
              <a:buChar char="•"/>
              <a:defRPr>
                <a:solidFill>
                  <a:schemeClr val="tx1"/>
                </a:solidFill>
                <a:latin typeface="Book Antiqua" panose="02040602050305030304" pitchFamily="18" charset="0"/>
              </a:defRPr>
            </a:lvl4pPr>
            <a:lvl5pPr marL="2057400" indent="-228600">
              <a:spcBef>
                <a:spcPct val="20000"/>
              </a:spcBef>
              <a:buClr>
                <a:schemeClr val="tx1"/>
              </a:buClr>
              <a:buChar char="•"/>
              <a:defRPr>
                <a:solidFill>
                  <a:schemeClr val="tx1"/>
                </a:solidFill>
                <a:latin typeface="Book Antiqua" panose="02040602050305030304" pitchFamily="18" charset="0"/>
              </a:defRPr>
            </a:lvl5pPr>
            <a:lvl6pPr marL="25146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6pPr>
            <a:lvl7pPr marL="29718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7pPr>
            <a:lvl8pPr marL="34290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8pPr>
            <a:lvl9pPr marL="3886200" indent="-228600" eaLnBrk="0" fontAlgn="base" hangingPunct="0">
              <a:spcBef>
                <a:spcPct val="20000"/>
              </a:spcBef>
              <a:spcAft>
                <a:spcPct val="0"/>
              </a:spcAft>
              <a:buClr>
                <a:schemeClr val="tx1"/>
              </a:buClr>
              <a:buChar char="•"/>
              <a:defRPr>
                <a:solidFill>
                  <a:schemeClr val="tx1"/>
                </a:solidFill>
                <a:latin typeface="Book Antiqua" panose="0204060205030503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Please close all other windows</a:t>
            </a:r>
            <a:r>
              <a:rPr kumimoji="0" lang="en-US" altLang="en-US" sz="20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t>.</a:t>
            </a:r>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301">
                                            <p:txEl>
                                              <p:pRg st="4" end="4"/>
                                            </p:txEl>
                                          </p:spTgt>
                                        </p:tgtEl>
                                        <p:attrNameLst>
                                          <p:attrName>style.visibility</p:attrName>
                                        </p:attrNameLst>
                                      </p:cBhvr>
                                      <p:to>
                                        <p:strVal val="visible"/>
                                      </p:to>
                                    </p:set>
                                    <p:anim calcmode="lin" valueType="num">
                                      <p:cBhvr additive="base">
                                        <p:cTn id="7" dur="500" fill="hold"/>
                                        <p:tgtEl>
                                          <p:spTgt spid="5530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301">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301">
                                            <p:txEl>
                                              <p:pRg st="5" end="5"/>
                                            </p:txEl>
                                          </p:spTgt>
                                        </p:tgtEl>
                                        <p:attrNameLst>
                                          <p:attrName>style.visibility</p:attrName>
                                        </p:attrNameLst>
                                      </p:cBhvr>
                                      <p:to>
                                        <p:strVal val="visible"/>
                                      </p:to>
                                    </p:set>
                                    <p:anim calcmode="lin" valueType="num">
                                      <p:cBhvr additive="base">
                                        <p:cTn id="11" dur="500" fill="hold"/>
                                        <p:tgtEl>
                                          <p:spTgt spid="55301">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301">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301">
                                            <p:txEl>
                                              <p:pRg st="6" end="6"/>
                                            </p:txEl>
                                          </p:spTgt>
                                        </p:tgtEl>
                                        <p:attrNameLst>
                                          <p:attrName>style.visibility</p:attrName>
                                        </p:attrNameLst>
                                      </p:cBhvr>
                                      <p:to>
                                        <p:strVal val="visible"/>
                                      </p:to>
                                    </p:set>
                                    <p:anim calcmode="lin" valueType="num">
                                      <p:cBhvr additive="base">
                                        <p:cTn id="15" dur="500" fill="hold"/>
                                        <p:tgtEl>
                                          <p:spTgt spid="5530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530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C1EDF3D-D128-FA01-D0DF-4C74B503E83F}"/>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7411" name="Rectangle 3">
            <a:extLst>
              <a:ext uri="{FF2B5EF4-FFF2-40B4-BE49-F238E27FC236}">
                <a16:creationId xmlns:a16="http://schemas.microsoft.com/office/drawing/2014/main" id="{F5F07A92-D459-492E-B257-DA3129F1CD16}"/>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17412" name="Picture 5">
            <a:extLst>
              <a:ext uri="{FF2B5EF4-FFF2-40B4-BE49-F238E27FC236}">
                <a16:creationId xmlns:a16="http://schemas.microsoft.com/office/drawing/2014/main" id="{990A212B-2C82-97A6-D830-A711E8462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85725"/>
            <a:ext cx="9791700"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7413" name="Picture 4">
            <a:extLst>
              <a:ext uri="{FF2B5EF4-FFF2-40B4-BE49-F238E27FC236}">
                <a16:creationId xmlns:a16="http://schemas.microsoft.com/office/drawing/2014/main" id="{CCAA471A-28B8-BFD7-79C4-F236D9F7B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0"/>
            <a:ext cx="51054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6408" name="Picture 8" descr="Show Link">
            <a:extLst>
              <a:ext uri="{FF2B5EF4-FFF2-40B4-BE49-F238E27FC236}">
                <a16:creationId xmlns:a16="http://schemas.microsoft.com/office/drawing/2014/main" id="{1BA25089-EBF4-FB8D-FFD7-72437DD12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3867150"/>
            <a:ext cx="1252538"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5" name="Text Box 9">
            <a:extLst>
              <a:ext uri="{FF2B5EF4-FFF2-40B4-BE49-F238E27FC236}">
                <a16:creationId xmlns:a16="http://schemas.microsoft.com/office/drawing/2014/main" id="{A9328FDF-D53F-E73A-F52A-5953012E6A20}"/>
              </a:ext>
            </a:extLst>
          </p:cNvPr>
          <p:cNvSpPr txBox="1">
            <a:spLocks noChangeArrowheads="1"/>
          </p:cNvSpPr>
          <p:nvPr/>
        </p:nvSpPr>
        <p:spPr bwMode="auto">
          <a:xfrm>
            <a:off x="381000" y="4343400"/>
            <a:ext cx="1446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000">
                <a:solidFill>
                  <a:srgbClr val="FF0000"/>
                </a:solidFill>
              </a:rPr>
              <a:t>GLUT</a:t>
            </a:r>
            <a:r>
              <a:rPr lang="en-US" altLang="en-US" sz="1400"/>
              <a:t>Objects.cpp</a:t>
            </a:r>
          </a:p>
        </p:txBody>
      </p:sp>
      <p:sp>
        <p:nvSpPr>
          <p:cNvPr id="8" name="Text Box 7">
            <a:extLst>
              <a:ext uri="{FF2B5EF4-FFF2-40B4-BE49-F238E27FC236}">
                <a16:creationId xmlns:a16="http://schemas.microsoft.com/office/drawing/2014/main" id="{09A59B59-5DC7-7563-5FC6-70939550B8C2}"/>
              </a:ext>
            </a:extLst>
          </p:cNvPr>
          <p:cNvSpPr txBox="1">
            <a:spLocks noChangeArrowheads="1"/>
          </p:cNvSpPr>
          <p:nvPr/>
        </p:nvSpPr>
        <p:spPr bwMode="auto">
          <a:xfrm>
            <a:off x="6172200" y="6035675"/>
            <a:ext cx="2728913" cy="83026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t> </a:t>
            </a:r>
            <a:r>
              <a:rPr lang="en-US" altLang="en-US"/>
              <a:t>GLUT</a:t>
            </a:r>
            <a:r>
              <a:rPr lang="en-US" altLang="en-US">
                <a:solidFill>
                  <a:srgbClr val="FF9900"/>
                </a:solidFill>
              </a:rPr>
              <a:t>Objects</a:t>
            </a:r>
            <a:r>
              <a:rPr lang="en-US" altLang="en-US"/>
              <a:t>.cpp</a:t>
            </a:r>
          </a:p>
          <a:p>
            <a:r>
              <a:rPr lang="en-US" altLang="en-US" b="0"/>
              <a:t>Class Participation 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86408"/>
                                        </p:tgtEl>
                                        <p:attrNameLst>
                                          <p:attrName>style.visibility</p:attrName>
                                        </p:attrNameLst>
                                      </p:cBhvr>
                                      <p:to>
                                        <p:strVal val="visible"/>
                                      </p:to>
                                    </p:set>
                                    <p:anim calcmode="lin" valueType="num">
                                      <p:cBhvr>
                                        <p:cTn id="7" dur="1000" fill="hold"/>
                                        <p:tgtEl>
                                          <p:spTgt spid="486408"/>
                                        </p:tgtEl>
                                        <p:attrNameLst>
                                          <p:attrName>ppt_w</p:attrName>
                                        </p:attrNameLst>
                                      </p:cBhvr>
                                      <p:tavLst>
                                        <p:tav tm="0">
                                          <p:val>
                                            <p:strVal val="#ppt_w*0.70"/>
                                          </p:val>
                                        </p:tav>
                                        <p:tav tm="100000">
                                          <p:val>
                                            <p:strVal val="#ppt_w"/>
                                          </p:val>
                                        </p:tav>
                                      </p:tavLst>
                                    </p:anim>
                                    <p:anim calcmode="lin" valueType="num">
                                      <p:cBhvr>
                                        <p:cTn id="8" dur="1000" fill="hold"/>
                                        <p:tgtEl>
                                          <p:spTgt spid="486408"/>
                                        </p:tgtEl>
                                        <p:attrNameLst>
                                          <p:attrName>ppt_h</p:attrName>
                                        </p:attrNameLst>
                                      </p:cBhvr>
                                      <p:tavLst>
                                        <p:tav tm="0">
                                          <p:val>
                                            <p:strVal val="#ppt_h"/>
                                          </p:val>
                                        </p:tav>
                                        <p:tav tm="100000">
                                          <p:val>
                                            <p:strVal val="#ppt_h"/>
                                          </p:val>
                                        </p:tav>
                                      </p:tavLst>
                                    </p:anim>
                                    <p:animEffect transition="in" filter="fade">
                                      <p:cBhvr>
                                        <p:cTn id="9" dur="1000"/>
                                        <p:tgtEl>
                                          <p:spTgt spid="4864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621575"/>
                                        </p:tgtEl>
                                        <p:attrNameLst>
                                          <p:attrName>style.visibility</p:attrName>
                                        </p:attrNameLst>
                                      </p:cBhvr>
                                      <p:to>
                                        <p:strVal val="visible"/>
                                      </p:to>
                                    </p:set>
                                    <p:animEffect transition="in" filter="checkerboard(across)">
                                      <p:cBhvr>
                                        <p:cTn id="14" dur="500"/>
                                        <p:tgtEl>
                                          <p:spTgt spid="62157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mph" presetSubtype="0" fill="hold" nodeType="clickEffect">
                                  <p:stCondLst>
                                    <p:cond delay="0"/>
                                  </p:stCondLst>
                                  <p:childTnLst>
                                    <p:animScale>
                                      <p:cBhvr>
                                        <p:cTn id="18" dur="2000" fill="hold"/>
                                        <p:tgtEl>
                                          <p:spTgt spid="8"/>
                                        </p:tgtEl>
                                      </p:cBhvr>
                                      <p:by x="10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5"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5">
            <a:extLst>
              <a:ext uri="{FF2B5EF4-FFF2-40B4-BE49-F238E27FC236}">
                <a16:creationId xmlns:a16="http://schemas.microsoft.com/office/drawing/2014/main" id="{990A212B-2C82-97A6-D830-A711E84626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454" b="15312"/>
          <a:stretch/>
        </p:blipFill>
        <p:spPr bwMode="auto">
          <a:xfrm>
            <a:off x="-323850" y="0"/>
            <a:ext cx="97917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7413" name="Picture 4">
            <a:extLst>
              <a:ext uri="{FF2B5EF4-FFF2-40B4-BE49-F238E27FC236}">
                <a16:creationId xmlns:a16="http://schemas.microsoft.com/office/drawing/2014/main" id="{CCAA471A-28B8-BFD7-79C4-F236D9F7BF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295400"/>
            <a:ext cx="4038600" cy="404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6408" name="Picture 8" descr="Show Link">
            <a:extLst>
              <a:ext uri="{FF2B5EF4-FFF2-40B4-BE49-F238E27FC236}">
                <a16:creationId xmlns:a16="http://schemas.microsoft.com/office/drawing/2014/main" id="{1BA25089-EBF4-FB8D-FFD7-72437DD12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67150"/>
            <a:ext cx="1252538"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1575" name="Text Box 9">
            <a:extLst>
              <a:ext uri="{FF2B5EF4-FFF2-40B4-BE49-F238E27FC236}">
                <a16:creationId xmlns:a16="http://schemas.microsoft.com/office/drawing/2014/main" id="{A9328FDF-D53F-E73A-F52A-5953012E6A20}"/>
              </a:ext>
            </a:extLst>
          </p:cNvPr>
          <p:cNvSpPr txBox="1">
            <a:spLocks noChangeArrowheads="1"/>
          </p:cNvSpPr>
          <p:nvPr/>
        </p:nvSpPr>
        <p:spPr bwMode="auto">
          <a:xfrm>
            <a:off x="381000" y="4343400"/>
            <a:ext cx="14462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1" i="0" u="none" strike="noStrike" kern="1200" cap="none" spc="0" normalizeH="0" baseline="0" noProof="0">
                <a:ln>
                  <a:noFill/>
                </a:ln>
                <a:solidFill>
                  <a:srgbClr val="FF0000"/>
                </a:solidFill>
                <a:effectLst/>
                <a:uLnTx/>
                <a:uFillTx/>
                <a:latin typeface="Times New Roman" panose="02020603050405020304" pitchFamily="18" charset="0"/>
                <a:ea typeface="ＭＳ Ｐゴシック" panose="020B0600070205080204" pitchFamily="34" charset="-128"/>
                <a:cs typeface="+mn-cs"/>
              </a:rPr>
              <a:t>GLUT</a:t>
            </a:r>
            <a:r>
              <a:rPr kumimoji="0" lang="en-US" altLang="en-US" sz="1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Objects.cpp</a:t>
            </a:r>
          </a:p>
        </p:txBody>
      </p:sp>
    </p:spTree>
    <p:extLst>
      <p:ext uri="{BB962C8B-B14F-4D97-AF65-F5344CB8AC3E}">
        <p14:creationId xmlns:p14="http://schemas.microsoft.com/office/powerpoint/2010/main" val="2886353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86408"/>
                                        </p:tgtEl>
                                        <p:attrNameLst>
                                          <p:attrName>style.visibility</p:attrName>
                                        </p:attrNameLst>
                                      </p:cBhvr>
                                      <p:to>
                                        <p:strVal val="visible"/>
                                      </p:to>
                                    </p:set>
                                    <p:anim calcmode="lin" valueType="num">
                                      <p:cBhvr>
                                        <p:cTn id="7" dur="1000" fill="hold"/>
                                        <p:tgtEl>
                                          <p:spTgt spid="486408"/>
                                        </p:tgtEl>
                                        <p:attrNameLst>
                                          <p:attrName>ppt_w</p:attrName>
                                        </p:attrNameLst>
                                      </p:cBhvr>
                                      <p:tavLst>
                                        <p:tav tm="0">
                                          <p:val>
                                            <p:strVal val="#ppt_w*0.70"/>
                                          </p:val>
                                        </p:tav>
                                        <p:tav tm="100000">
                                          <p:val>
                                            <p:strVal val="#ppt_w"/>
                                          </p:val>
                                        </p:tav>
                                      </p:tavLst>
                                    </p:anim>
                                    <p:anim calcmode="lin" valueType="num">
                                      <p:cBhvr>
                                        <p:cTn id="8" dur="1000" fill="hold"/>
                                        <p:tgtEl>
                                          <p:spTgt spid="486408"/>
                                        </p:tgtEl>
                                        <p:attrNameLst>
                                          <p:attrName>ppt_h</p:attrName>
                                        </p:attrNameLst>
                                      </p:cBhvr>
                                      <p:tavLst>
                                        <p:tav tm="0">
                                          <p:val>
                                            <p:strVal val="#ppt_h"/>
                                          </p:val>
                                        </p:tav>
                                        <p:tav tm="100000">
                                          <p:val>
                                            <p:strVal val="#ppt_h"/>
                                          </p:val>
                                        </p:tav>
                                      </p:tavLst>
                                    </p:anim>
                                    <p:animEffect transition="in" filter="fade">
                                      <p:cBhvr>
                                        <p:cTn id="9" dur="1000"/>
                                        <p:tgtEl>
                                          <p:spTgt spid="4864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621575"/>
                                        </p:tgtEl>
                                        <p:attrNameLst>
                                          <p:attrName>style.visibility</p:attrName>
                                        </p:attrNameLst>
                                      </p:cBhvr>
                                      <p:to>
                                        <p:strVal val="visible"/>
                                      </p:to>
                                    </p:set>
                                    <p:animEffect transition="in" filter="checkerboard(across)">
                                      <p:cBhvr>
                                        <p:cTn id="14" dur="500"/>
                                        <p:tgtEl>
                                          <p:spTgt spid="621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5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a:extLst>
              <a:ext uri="{FF2B5EF4-FFF2-40B4-BE49-F238E27FC236}">
                <a16:creationId xmlns:a16="http://schemas.microsoft.com/office/drawing/2014/main" id="{78E052D3-5D24-1A36-ACB7-C57C73218F8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0913D8B-6D3D-4524-91EB-9CC5C61130C8}" type="slidenum">
              <a:rPr lang="es-ES" altLang="en-US" sz="1000" b="0">
                <a:latin typeface="Arial" panose="020B0604020202020204" pitchFamily="34" charset="0"/>
              </a:rPr>
              <a:pPr lvl="1" algn="r"/>
              <a:t>22</a:t>
            </a:fld>
            <a:endParaRPr lang="es-ES" altLang="en-US" sz="1000" b="0">
              <a:latin typeface="Arial" panose="020B0604020202020204" pitchFamily="34" charset="0"/>
            </a:endParaRPr>
          </a:p>
        </p:txBody>
      </p:sp>
      <p:sp>
        <p:nvSpPr>
          <p:cNvPr id="18435" name="Rectangle 2">
            <a:extLst>
              <a:ext uri="{FF2B5EF4-FFF2-40B4-BE49-F238E27FC236}">
                <a16:creationId xmlns:a16="http://schemas.microsoft.com/office/drawing/2014/main" id="{4F7BF313-748E-6FE3-2824-9BACE4F1D3F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18436" name="Rectangle 3">
            <a:extLst>
              <a:ext uri="{FF2B5EF4-FFF2-40B4-BE49-F238E27FC236}">
                <a16:creationId xmlns:a16="http://schemas.microsoft.com/office/drawing/2014/main" id="{DFFEDC6D-D983-E01D-8B81-DDF6860C9E5B}"/>
              </a:ext>
            </a:extLst>
          </p:cNvPr>
          <p:cNvSpPr>
            <a:spLocks noGrp="1" noChangeArrowheads="1"/>
          </p:cNvSpPr>
          <p:nvPr>
            <p:ph type="body" idx="4294967295"/>
          </p:nvPr>
        </p:nvSpPr>
        <p:spPr>
          <a:xfrm>
            <a:off x="0" y="1524000"/>
            <a:ext cx="9144000" cy="5105400"/>
          </a:xfrm>
        </p:spPr>
        <p:txBody>
          <a:bodyPr/>
          <a:lstStyle/>
          <a:p>
            <a:pPr>
              <a:lnSpc>
                <a:spcPct val="90000"/>
              </a:lnSpc>
            </a:pPr>
            <a:r>
              <a:rPr lang="en-US" altLang="en-US" b="1">
                <a:solidFill>
                  <a:schemeClr val="hlink"/>
                </a:solidFill>
                <a:ea typeface="ＭＳ Ｐゴシック" panose="020B0600070205080204" pitchFamily="34" charset="-128"/>
              </a:rPr>
              <a:t>GLU/GLUT</a:t>
            </a:r>
            <a:r>
              <a:rPr lang="en-US" altLang="en-US">
                <a:solidFill>
                  <a:schemeClr val="hlink"/>
                </a:solidFill>
                <a:ea typeface="ＭＳ Ｐゴシック" panose="020B0600070205080204" pitchFamily="34" charset="-128"/>
              </a:rPr>
              <a:t> objects</a:t>
            </a:r>
          </a:p>
          <a:p>
            <a:pPr>
              <a:lnSpc>
                <a:spcPct val="90000"/>
              </a:lnSpc>
            </a:pPr>
            <a:endParaRPr lang="en-US" altLang="en-US">
              <a:solidFill>
                <a:schemeClr val="hlink"/>
              </a:solidFill>
              <a:ea typeface="ＭＳ Ｐゴシック" panose="020B0600070205080204" pitchFamily="34" charset="-128"/>
            </a:endParaRPr>
          </a:p>
          <a:p>
            <a:pPr>
              <a:lnSpc>
                <a:spcPct val="90000"/>
              </a:lnSpc>
            </a:pPr>
            <a:r>
              <a:rPr lang="en-US" altLang="en-US">
                <a:ea typeface="ＭＳ Ｐゴシック" panose="020B0600070205080204" pitchFamily="34" charset="-128"/>
              </a:rPr>
              <a:t>Examine the limitations of </a:t>
            </a:r>
            <a:r>
              <a:rPr lang="en-US" altLang="en-US" b="1">
                <a:ea typeface="ＭＳ Ｐゴシック" panose="020B0600070205080204" pitchFamily="34" charset="-128"/>
              </a:rPr>
              <a:t>Linear</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Modeling</a:t>
            </a:r>
          </a:p>
          <a:p>
            <a:pPr lvl="1">
              <a:lnSpc>
                <a:spcPct val="90000"/>
              </a:lnSpc>
            </a:pPr>
            <a:r>
              <a:rPr lang="en-US" altLang="en-US" b="1">
                <a:solidFill>
                  <a:srgbClr val="FF9900"/>
                </a:solidFill>
                <a:ea typeface="ＭＳ Ｐゴシック" panose="020B0600070205080204" pitchFamily="34" charset="-128"/>
              </a:rPr>
              <a:t>Symbols </a:t>
            </a:r>
            <a:r>
              <a:rPr lang="en-US" altLang="en-US">
                <a:ea typeface="ＭＳ Ｐゴシック" panose="020B0600070205080204" pitchFamily="34" charset="-128"/>
              </a:rPr>
              <a:t>and </a:t>
            </a:r>
            <a:r>
              <a:rPr lang="en-US" altLang="en-US" b="1">
                <a:solidFill>
                  <a:srgbClr val="FF3399"/>
                </a:solidFill>
                <a:ea typeface="ＭＳ Ｐゴシック" panose="020B0600070205080204" pitchFamily="34" charset="-128"/>
              </a:rPr>
              <a:t>Instances</a:t>
            </a:r>
          </a:p>
          <a:p>
            <a:pPr lvl="1">
              <a:lnSpc>
                <a:spcPct val="90000"/>
              </a:lnSpc>
              <a:buFontTx/>
              <a:buNone/>
            </a:pPr>
            <a:endParaRPr lang="en-US" altLang="en-US" b="1">
              <a:solidFill>
                <a:srgbClr val="FF0000"/>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Introduce hierarchical models</a:t>
            </a:r>
          </a:p>
          <a:p>
            <a:pPr lvl="1">
              <a:lnSpc>
                <a:spcPct val="90000"/>
              </a:lnSpc>
            </a:pPr>
            <a:r>
              <a:rPr lang="en-US" altLang="en-US">
                <a:solidFill>
                  <a:schemeClr val="hlink"/>
                </a:solidFill>
                <a:ea typeface="ＭＳ Ｐゴシック" panose="020B0600070205080204" pitchFamily="34" charset="-128"/>
              </a:rPr>
              <a:t>Articulated models</a:t>
            </a:r>
          </a:p>
          <a:p>
            <a:pPr lvl="1">
              <a:lnSpc>
                <a:spcPct val="90000"/>
              </a:lnSpc>
            </a:pPr>
            <a:r>
              <a:rPr lang="en-US" altLang="en-US">
                <a:solidFill>
                  <a:schemeClr val="hlink"/>
                </a:solidFill>
                <a:ea typeface="ＭＳ Ｐゴシック" panose="020B0600070205080204" pitchFamily="34" charset="-128"/>
              </a:rPr>
              <a:t>Robots</a:t>
            </a:r>
          </a:p>
          <a:p>
            <a:pPr lvl="1">
              <a:lnSpc>
                <a:spcPct val="90000"/>
              </a:lnSpc>
              <a:buFontTx/>
              <a:buNone/>
            </a:pPr>
            <a:endParaRPr lang="en-US" altLang="en-US">
              <a:solidFill>
                <a:schemeClr val="hlink"/>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Introduce Tree and DAG models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A4CC69DB-9414-A15B-96BE-295D095D256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48DD845-B4EE-4F8A-8C6F-AE07F78E1AF7}" type="slidenum">
              <a:rPr lang="es-ES" altLang="en-US" sz="1000" b="0">
                <a:latin typeface="Arial" panose="020B0604020202020204" pitchFamily="34" charset="0"/>
              </a:rPr>
              <a:pPr lvl="1" algn="r"/>
              <a:t>23</a:t>
            </a:fld>
            <a:endParaRPr lang="es-ES" altLang="en-US" sz="1000" b="0">
              <a:latin typeface="Arial" panose="020B0604020202020204" pitchFamily="34" charset="0"/>
            </a:endParaRPr>
          </a:p>
        </p:txBody>
      </p:sp>
      <p:sp>
        <p:nvSpPr>
          <p:cNvPr id="525316" name="Rectangle 2">
            <a:extLst>
              <a:ext uri="{FF2B5EF4-FFF2-40B4-BE49-F238E27FC236}">
                <a16:creationId xmlns:a16="http://schemas.microsoft.com/office/drawing/2014/main" id="{2757EAE6-A17F-FD26-615A-4E2F3FC9B9F1}"/>
              </a:ext>
            </a:extLst>
          </p:cNvPr>
          <p:cNvSpPr>
            <a:spLocks noGrp="1" noChangeArrowheads="1"/>
          </p:cNvSpPr>
          <p:nvPr>
            <p:ph type="title" idx="4294967295"/>
          </p:nvPr>
        </p:nvSpPr>
        <p:spPr>
          <a:solidFill>
            <a:schemeClr val="bg1"/>
          </a:solidFill>
        </p:spPr>
        <p:txBody>
          <a:bodyPr/>
          <a:lstStyle/>
          <a:p>
            <a:r>
              <a:rPr lang="en-US" altLang="en-US" dirty="0">
                <a:solidFill>
                  <a:srgbClr val="FF3399"/>
                </a:solidFill>
                <a:ea typeface="ＭＳ Ｐゴシック" panose="020B0600070205080204" pitchFamily="34" charset="-128"/>
              </a:rPr>
              <a:t>Instance</a:t>
            </a:r>
            <a:r>
              <a:rPr lang="en-US" altLang="en-US" dirty="0">
                <a:ea typeface="ＭＳ Ｐゴシック" panose="020B0600070205080204" pitchFamily="34" charset="-128"/>
              </a:rPr>
              <a:t> Transformation</a:t>
            </a:r>
            <a:br>
              <a:rPr lang="en-US" altLang="en-US" dirty="0">
                <a:ea typeface="ＭＳ Ｐゴシック" panose="020B0600070205080204" pitchFamily="34" charset="-128"/>
              </a:rPr>
            </a:br>
            <a:r>
              <a:rPr lang="en-US" altLang="en-US" b="0" dirty="0">
                <a:solidFill>
                  <a:schemeClr val="tx1"/>
                </a:solidFill>
                <a:ea typeface="ＭＳ Ｐゴシック" panose="020B0600070205080204" pitchFamily="34" charset="-128"/>
              </a:rPr>
              <a:t>(nonhierarchical model)</a:t>
            </a:r>
          </a:p>
        </p:txBody>
      </p:sp>
      <p:sp>
        <p:nvSpPr>
          <p:cNvPr id="525317" name="Rectangle 3">
            <a:extLst>
              <a:ext uri="{FF2B5EF4-FFF2-40B4-BE49-F238E27FC236}">
                <a16:creationId xmlns:a16="http://schemas.microsoft.com/office/drawing/2014/main" id="{A9754018-FF97-F7D0-C390-6D5ABF01CE6F}"/>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Start with a prototype </a:t>
            </a:r>
            <a:r>
              <a:rPr lang="en-US" altLang="en-US" b="1">
                <a:solidFill>
                  <a:srgbClr val="FF9900"/>
                </a:solidFill>
                <a:ea typeface="ＭＳ Ｐゴシック" panose="020B0600070205080204" pitchFamily="34" charset="-128"/>
              </a:rPr>
              <a:t>Object</a:t>
            </a:r>
            <a:r>
              <a:rPr lang="en-US" altLang="en-US">
                <a:ea typeface="ＭＳ Ｐゴシック" panose="020B0600070205080204" pitchFamily="34" charset="-128"/>
              </a:rPr>
              <a:t> (a </a:t>
            </a:r>
            <a:r>
              <a:rPr lang="en-US" altLang="en-US" i="1">
                <a:ea typeface="ＭＳ Ｐゴシック" panose="020B0600070205080204" pitchFamily="34" charset="-128"/>
              </a:rPr>
              <a:t>symbol</a:t>
            </a:r>
            <a:r>
              <a:rPr lang="en-US" altLang="en-US">
                <a:ea typeface="ＭＳ Ｐゴシック" panose="020B0600070205080204" pitchFamily="34" charset="-128"/>
              </a:rPr>
              <a:t>)</a:t>
            </a:r>
          </a:p>
          <a:p>
            <a:r>
              <a:rPr lang="en-US" altLang="en-US" sz="3200">
                <a:ea typeface="ＭＳ Ｐゴシック" panose="020B0600070205080204" pitchFamily="34" charset="-128"/>
              </a:rPr>
              <a:t>Each appearance of the </a:t>
            </a:r>
            <a:r>
              <a:rPr lang="en-US" altLang="en-US" sz="3200" b="1">
                <a:solidFill>
                  <a:srgbClr val="FF9900"/>
                </a:solidFill>
                <a:ea typeface="ＭＳ Ｐゴシック" panose="020B0600070205080204" pitchFamily="34" charset="-128"/>
              </a:rPr>
              <a:t>Object</a:t>
            </a:r>
            <a:r>
              <a:rPr lang="en-US" altLang="en-US" sz="3200">
                <a:ea typeface="ＭＳ Ｐゴシック" panose="020B0600070205080204" pitchFamily="34" charset="-128"/>
              </a:rPr>
              <a:t> in the </a:t>
            </a:r>
            <a:r>
              <a:rPr lang="en-US" altLang="en-US" sz="3200" b="1">
                <a:solidFill>
                  <a:srgbClr val="FF9900"/>
                </a:solidFill>
                <a:ea typeface="ＭＳ Ｐゴシック" panose="020B0600070205080204" pitchFamily="34" charset="-128"/>
              </a:rPr>
              <a:t>Model</a:t>
            </a:r>
            <a:r>
              <a:rPr lang="en-US" altLang="en-US" sz="3200">
                <a:ea typeface="ＭＳ Ｐゴシック" panose="020B0600070205080204" pitchFamily="34" charset="-128"/>
              </a:rPr>
              <a:t> is an </a:t>
            </a:r>
            <a:r>
              <a:rPr lang="en-US" altLang="en-US" sz="3200" b="1" i="1">
                <a:solidFill>
                  <a:srgbClr val="FF3399"/>
                </a:solidFill>
                <a:ea typeface="ＭＳ Ｐゴシック" panose="020B0600070205080204" pitchFamily="34" charset="-128"/>
              </a:rPr>
              <a:t>instance</a:t>
            </a:r>
          </a:p>
          <a:p>
            <a:pPr lvl="1"/>
            <a:r>
              <a:rPr lang="en-US" altLang="en-US" sz="2800" b="1">
                <a:solidFill>
                  <a:srgbClr val="FF0000"/>
                </a:solidFill>
                <a:ea typeface="ＭＳ Ｐゴシック" panose="020B0600070205080204" pitchFamily="34" charset="-128"/>
              </a:rPr>
              <a:t>Must</a:t>
            </a:r>
            <a:r>
              <a:rPr lang="en-US" altLang="en-US" sz="2800" b="1">
                <a:solidFill>
                  <a:schemeClr val="accent2"/>
                </a:solidFill>
                <a:ea typeface="ＭＳ Ｐゴシック" panose="020B0600070205080204" pitchFamily="34" charset="-128"/>
              </a:rPr>
              <a:t> scale, orient, position</a:t>
            </a:r>
          </a:p>
          <a:p>
            <a:pPr lvl="1"/>
            <a:r>
              <a:rPr lang="en-US" altLang="en-US" sz="2800">
                <a:ea typeface="ＭＳ Ｐゴシック" panose="020B0600070205080204" pitchFamily="34" charset="-128"/>
              </a:rPr>
              <a:t>Defines </a:t>
            </a:r>
            <a:r>
              <a:rPr lang="en-US" altLang="en-US" sz="2800" b="1">
                <a:solidFill>
                  <a:srgbClr val="FF3399"/>
                </a:solidFill>
                <a:ea typeface="ＭＳ Ｐゴシック" panose="020B0600070205080204" pitchFamily="34" charset="-128"/>
              </a:rPr>
              <a:t>instance</a:t>
            </a:r>
            <a:r>
              <a:rPr lang="en-US" altLang="en-US" sz="2800">
                <a:ea typeface="ＭＳ Ｐゴシック" panose="020B0600070205080204" pitchFamily="34" charset="-128"/>
              </a:rPr>
              <a:t> </a:t>
            </a:r>
            <a:r>
              <a:rPr lang="en-US" altLang="en-US" sz="2800" b="1">
                <a:solidFill>
                  <a:schemeClr val="accent2"/>
                </a:solidFill>
                <a:ea typeface="ＭＳ Ｐゴシック" panose="020B0600070205080204" pitchFamily="34" charset="-128"/>
              </a:rPr>
              <a:t>transformation</a:t>
            </a:r>
          </a:p>
        </p:txBody>
      </p:sp>
      <p:pic>
        <p:nvPicPr>
          <p:cNvPr id="525318" name="Picture 5" descr="C:\BOOK\OpenGL\Paul Final\jpeg_new\AN09F02.jpg">
            <a:extLst>
              <a:ext uri="{FF2B5EF4-FFF2-40B4-BE49-F238E27FC236}">
                <a16:creationId xmlns:a16="http://schemas.microsoft.com/office/drawing/2014/main" id="{C3C26076-EF01-FCC6-0BC0-40BC71D81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4400550"/>
            <a:ext cx="8286750"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22" name="Oval 10">
            <a:extLst>
              <a:ext uri="{FF2B5EF4-FFF2-40B4-BE49-F238E27FC236}">
                <a16:creationId xmlns:a16="http://schemas.microsoft.com/office/drawing/2014/main" id="{0A6A2A42-5112-4BB9-5920-76829578E1FB}"/>
              </a:ext>
            </a:extLst>
          </p:cNvPr>
          <p:cNvSpPr>
            <a:spLocks noChangeArrowheads="1"/>
          </p:cNvSpPr>
          <p:nvPr/>
        </p:nvSpPr>
        <p:spPr bwMode="auto">
          <a:xfrm>
            <a:off x="381000" y="4495800"/>
            <a:ext cx="1295400" cy="2057400"/>
          </a:xfrm>
          <a:prstGeom prst="ellipse">
            <a:avLst/>
          </a:prstGeom>
          <a:noFill/>
          <a:ln w="5715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rgbClr val="FF9900"/>
              </a:solidFill>
            </a:endParaRPr>
          </a:p>
        </p:txBody>
      </p:sp>
      <p:sp>
        <p:nvSpPr>
          <p:cNvPr id="525323" name="Oval 11">
            <a:extLst>
              <a:ext uri="{FF2B5EF4-FFF2-40B4-BE49-F238E27FC236}">
                <a16:creationId xmlns:a16="http://schemas.microsoft.com/office/drawing/2014/main" id="{6ED9F4FF-B601-792E-04CF-A041C976A968}"/>
              </a:ext>
            </a:extLst>
          </p:cNvPr>
          <p:cNvSpPr>
            <a:spLocks noChangeArrowheads="1"/>
          </p:cNvSpPr>
          <p:nvPr/>
        </p:nvSpPr>
        <p:spPr bwMode="auto">
          <a:xfrm>
            <a:off x="2514600" y="4495800"/>
            <a:ext cx="1295400" cy="2057400"/>
          </a:xfrm>
          <a:prstGeom prst="ellipse">
            <a:avLst/>
          </a:prstGeom>
          <a:noFill/>
          <a:ln w="5715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rgbClr val="FF9900"/>
              </a:solidFill>
            </a:endParaRPr>
          </a:p>
        </p:txBody>
      </p:sp>
      <p:sp>
        <p:nvSpPr>
          <p:cNvPr id="525324" name="Oval 12">
            <a:extLst>
              <a:ext uri="{FF2B5EF4-FFF2-40B4-BE49-F238E27FC236}">
                <a16:creationId xmlns:a16="http://schemas.microsoft.com/office/drawing/2014/main" id="{A5A162EA-1EE8-C6B8-5A09-DB4C6441F944}"/>
              </a:ext>
            </a:extLst>
          </p:cNvPr>
          <p:cNvSpPr>
            <a:spLocks noChangeArrowheads="1"/>
          </p:cNvSpPr>
          <p:nvPr/>
        </p:nvSpPr>
        <p:spPr bwMode="auto">
          <a:xfrm>
            <a:off x="4572000" y="4343400"/>
            <a:ext cx="1295400" cy="2057400"/>
          </a:xfrm>
          <a:prstGeom prst="ellipse">
            <a:avLst/>
          </a:prstGeom>
          <a:noFill/>
          <a:ln w="5715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rgbClr val="FF9900"/>
              </a:solidFill>
            </a:endParaRPr>
          </a:p>
        </p:txBody>
      </p:sp>
      <p:sp>
        <p:nvSpPr>
          <p:cNvPr id="525325" name="Oval 13">
            <a:extLst>
              <a:ext uri="{FF2B5EF4-FFF2-40B4-BE49-F238E27FC236}">
                <a16:creationId xmlns:a16="http://schemas.microsoft.com/office/drawing/2014/main" id="{7827A4B6-CAC1-F1CA-DF94-76E77E3A1AFD}"/>
              </a:ext>
            </a:extLst>
          </p:cNvPr>
          <p:cNvSpPr>
            <a:spLocks noChangeArrowheads="1"/>
          </p:cNvSpPr>
          <p:nvPr/>
        </p:nvSpPr>
        <p:spPr bwMode="auto">
          <a:xfrm>
            <a:off x="7467600" y="4343400"/>
            <a:ext cx="1295400" cy="2057400"/>
          </a:xfrm>
          <a:prstGeom prst="ellipse">
            <a:avLst/>
          </a:prstGeom>
          <a:noFill/>
          <a:ln w="57150">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a:solidFill>
                <a:srgbClr val="FF9900"/>
              </a:solidFill>
            </a:endParaRPr>
          </a:p>
        </p:txBody>
      </p:sp>
      <p:sp>
        <p:nvSpPr>
          <p:cNvPr id="2" name="Callout: Quad Arrow 1">
            <a:extLst>
              <a:ext uri="{FF2B5EF4-FFF2-40B4-BE49-F238E27FC236}">
                <a16:creationId xmlns:a16="http://schemas.microsoft.com/office/drawing/2014/main" id="{CB6BDCE8-87AB-BAF9-3D38-E5503CC5EF0D}"/>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25316"/>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25317">
                                            <p:txEl>
                                              <p:pRg st="1" end="1"/>
                                            </p:txEl>
                                          </p:spTgt>
                                        </p:tgtEl>
                                        <p:attrNameLst>
                                          <p:attrName>style.visibility</p:attrName>
                                        </p:attrNameLst>
                                      </p:cBhvr>
                                      <p:to>
                                        <p:strVal val="visible"/>
                                      </p:to>
                                    </p:set>
                                    <p:animEffect transition="in" filter="diamond(in)">
                                      <p:cBhvr>
                                        <p:cTn id="11" dur="2000"/>
                                        <p:tgtEl>
                                          <p:spTgt spid="525317">
                                            <p:txEl>
                                              <p:pRg st="1" end="1"/>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525317">
                                            <p:txEl>
                                              <p:pRg st="2" end="2"/>
                                            </p:txEl>
                                          </p:spTgt>
                                        </p:tgtEl>
                                        <p:attrNameLst>
                                          <p:attrName>style.visibility</p:attrName>
                                        </p:attrNameLst>
                                      </p:cBhvr>
                                      <p:to>
                                        <p:strVal val="visible"/>
                                      </p:to>
                                    </p:set>
                                    <p:animEffect transition="in" filter="diamond(in)">
                                      <p:cBhvr>
                                        <p:cTn id="14" dur="2000"/>
                                        <p:tgtEl>
                                          <p:spTgt spid="525317">
                                            <p:txEl>
                                              <p:pRg st="2" end="2"/>
                                            </p:txEl>
                                          </p:spTgt>
                                        </p:tgtEl>
                                      </p:cBhvr>
                                    </p:animEffect>
                                  </p:childTnLst>
                                </p:cTn>
                              </p:par>
                              <p:par>
                                <p:cTn id="15" presetID="8" presetClass="entr" presetSubtype="16" fill="hold" nodeType="withEffect">
                                  <p:stCondLst>
                                    <p:cond delay="0"/>
                                  </p:stCondLst>
                                  <p:childTnLst>
                                    <p:set>
                                      <p:cBhvr>
                                        <p:cTn id="16" dur="1" fill="hold">
                                          <p:stCondLst>
                                            <p:cond delay="0"/>
                                          </p:stCondLst>
                                        </p:cTn>
                                        <p:tgtEl>
                                          <p:spTgt spid="525317">
                                            <p:txEl>
                                              <p:pRg st="3" end="3"/>
                                            </p:txEl>
                                          </p:spTgt>
                                        </p:tgtEl>
                                        <p:attrNameLst>
                                          <p:attrName>style.visibility</p:attrName>
                                        </p:attrNameLst>
                                      </p:cBhvr>
                                      <p:to>
                                        <p:strVal val="visible"/>
                                      </p:to>
                                    </p:set>
                                    <p:animEffect transition="in" filter="diamond(in)">
                                      <p:cBhvr>
                                        <p:cTn id="17" dur="2000"/>
                                        <p:tgtEl>
                                          <p:spTgt spid="52531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525318"/>
                                        </p:tgtEl>
                                        <p:attrNameLst>
                                          <p:attrName>style.visibility</p:attrName>
                                        </p:attrNameLst>
                                      </p:cBhvr>
                                      <p:to>
                                        <p:strVal val="visible"/>
                                      </p:to>
                                    </p:set>
                                    <p:animEffect transition="in" filter="diamond(in)">
                                      <p:cBhvr>
                                        <p:cTn id="22" dur="2000"/>
                                        <p:tgtEl>
                                          <p:spTgt spid="5253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525322"/>
                                        </p:tgtEl>
                                        <p:attrNameLst>
                                          <p:attrName>style.visibility</p:attrName>
                                        </p:attrNameLst>
                                      </p:cBhvr>
                                      <p:to>
                                        <p:strVal val="visible"/>
                                      </p:to>
                                    </p:set>
                                    <p:animEffect transition="in" filter="diamond(in)">
                                      <p:cBhvr>
                                        <p:cTn id="27" dur="2000"/>
                                        <p:tgtEl>
                                          <p:spTgt spid="5253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525322"/>
                                        </p:tgtEl>
                                      </p:cBhvr>
                                    </p:animEffect>
                                    <p:set>
                                      <p:cBhvr>
                                        <p:cTn id="32" dur="1" fill="hold">
                                          <p:stCondLst>
                                            <p:cond delay="499"/>
                                          </p:stCondLst>
                                        </p:cTn>
                                        <p:tgtEl>
                                          <p:spTgt spid="525322"/>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525323"/>
                                        </p:tgtEl>
                                        <p:attrNameLst>
                                          <p:attrName>style.visibility</p:attrName>
                                        </p:attrNameLst>
                                      </p:cBhvr>
                                      <p:to>
                                        <p:strVal val="visible"/>
                                      </p:to>
                                    </p:set>
                                    <p:animEffect transition="in" filter="diamond(in)">
                                      <p:cBhvr>
                                        <p:cTn id="37" dur="2000"/>
                                        <p:tgtEl>
                                          <p:spTgt spid="52532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nodeType="clickEffect">
                                  <p:stCondLst>
                                    <p:cond delay="0"/>
                                  </p:stCondLst>
                                  <p:childTnLst>
                                    <p:animEffect transition="out" filter="blinds(horizontal)">
                                      <p:cBhvr>
                                        <p:cTn id="41" dur="500"/>
                                        <p:tgtEl>
                                          <p:spTgt spid="525323"/>
                                        </p:tgtEl>
                                      </p:cBhvr>
                                    </p:animEffect>
                                    <p:set>
                                      <p:cBhvr>
                                        <p:cTn id="42" dur="1" fill="hold">
                                          <p:stCondLst>
                                            <p:cond delay="499"/>
                                          </p:stCondLst>
                                        </p:cTn>
                                        <p:tgtEl>
                                          <p:spTgt spid="52532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525324"/>
                                        </p:tgtEl>
                                        <p:attrNameLst>
                                          <p:attrName>style.visibility</p:attrName>
                                        </p:attrNameLst>
                                      </p:cBhvr>
                                      <p:to>
                                        <p:strVal val="visible"/>
                                      </p:to>
                                    </p:set>
                                    <p:animEffect transition="in" filter="diamond(in)">
                                      <p:cBhvr>
                                        <p:cTn id="47" dur="2000"/>
                                        <p:tgtEl>
                                          <p:spTgt spid="52532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nodeType="clickEffect">
                                  <p:stCondLst>
                                    <p:cond delay="0"/>
                                  </p:stCondLst>
                                  <p:childTnLst>
                                    <p:animEffect transition="out" filter="blinds(horizontal)">
                                      <p:cBhvr>
                                        <p:cTn id="51" dur="500"/>
                                        <p:tgtEl>
                                          <p:spTgt spid="525324"/>
                                        </p:tgtEl>
                                      </p:cBhvr>
                                    </p:animEffect>
                                    <p:set>
                                      <p:cBhvr>
                                        <p:cTn id="52" dur="1" fill="hold">
                                          <p:stCondLst>
                                            <p:cond delay="499"/>
                                          </p:stCondLst>
                                        </p:cTn>
                                        <p:tgtEl>
                                          <p:spTgt spid="525324"/>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525325"/>
                                        </p:tgtEl>
                                        <p:attrNameLst>
                                          <p:attrName>style.visibility</p:attrName>
                                        </p:attrNameLst>
                                      </p:cBhvr>
                                      <p:to>
                                        <p:strVal val="visible"/>
                                      </p:to>
                                    </p:set>
                                    <p:animEffect transition="in" filter="diamond(in)">
                                      <p:cBhvr>
                                        <p:cTn id="57" dur="2000"/>
                                        <p:tgtEl>
                                          <p:spTgt spid="525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6" grpId="0" animBg="1"/>
      <p:bldP spid="525322" grpId="0" animBg="1"/>
      <p:bldP spid="525322" grpId="1" animBg="1"/>
      <p:bldP spid="525323" grpId="0" animBg="1"/>
      <p:bldP spid="525323" grpId="1" animBg="1"/>
      <p:bldP spid="525324" grpId="0" animBg="1"/>
      <p:bldP spid="525324" grpId="1" animBg="1"/>
      <p:bldP spid="5253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a:extLst>
              <a:ext uri="{FF2B5EF4-FFF2-40B4-BE49-F238E27FC236}">
                <a16:creationId xmlns:a16="http://schemas.microsoft.com/office/drawing/2014/main" id="{AF9399E6-782F-D975-CFD8-BF2EAE28E26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7E4FF87E-B275-4882-9264-EDEA97E4AB63}" type="slidenum">
              <a:rPr lang="es-ES" altLang="en-US" sz="1000" b="0">
                <a:latin typeface="Arial" panose="020B0604020202020204" pitchFamily="34" charset="0"/>
              </a:rPr>
              <a:pPr lvl="1" algn="r"/>
              <a:t>24</a:t>
            </a:fld>
            <a:endParaRPr lang="es-ES" altLang="en-US" sz="1000" b="0">
              <a:latin typeface="Arial" panose="020B0604020202020204" pitchFamily="34" charset="0"/>
            </a:endParaRPr>
          </a:p>
        </p:txBody>
      </p:sp>
      <p:sp>
        <p:nvSpPr>
          <p:cNvPr id="20483" name="Rectangle 2">
            <a:extLst>
              <a:ext uri="{FF2B5EF4-FFF2-40B4-BE49-F238E27FC236}">
                <a16:creationId xmlns:a16="http://schemas.microsoft.com/office/drawing/2014/main" id="{28F2BDBC-4C15-BD55-886A-C633336613AE}"/>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Symbol-</a:t>
            </a:r>
            <a:r>
              <a:rPr lang="en-US" altLang="en-US">
                <a:solidFill>
                  <a:srgbClr val="FF3399"/>
                </a:solidFill>
                <a:ea typeface="ＭＳ Ｐゴシック" panose="020B0600070205080204" pitchFamily="34" charset="-128"/>
              </a:rPr>
              <a:t>instance</a:t>
            </a:r>
            <a:r>
              <a:rPr lang="en-US" altLang="en-US">
                <a:ea typeface="ＭＳ Ｐゴシック" panose="020B0600070205080204" pitchFamily="34" charset="-128"/>
              </a:rPr>
              <a:t> Table</a:t>
            </a:r>
          </a:p>
        </p:txBody>
      </p:sp>
      <p:sp>
        <p:nvSpPr>
          <p:cNvPr id="20484" name="Rectangle 3">
            <a:extLst>
              <a:ext uri="{FF2B5EF4-FFF2-40B4-BE49-F238E27FC236}">
                <a16:creationId xmlns:a16="http://schemas.microsoft.com/office/drawing/2014/main" id="{8F2233A6-3E3B-F6C3-6FA7-38C8A8EBE525}"/>
              </a:ext>
            </a:extLst>
          </p:cNvPr>
          <p:cNvSpPr>
            <a:spLocks noGrp="1" noChangeArrowheads="1"/>
          </p:cNvSpPr>
          <p:nvPr>
            <p:ph type="body" idx="4294967295"/>
          </p:nvPr>
        </p:nvSpPr>
        <p:spPr>
          <a:xfrm>
            <a:off x="-190500" y="1600200"/>
            <a:ext cx="9525000" cy="4724400"/>
          </a:xfrm>
        </p:spPr>
        <p:txBody>
          <a:bodyPr/>
          <a:lstStyle/>
          <a:p>
            <a:pPr>
              <a:buFontTx/>
              <a:buNone/>
            </a:pPr>
            <a:r>
              <a:rPr lang="en-US" altLang="en-US" dirty="0">
                <a:ea typeface="ＭＳ Ｐゴシック" panose="020B0600070205080204" pitchFamily="34" charset="-128"/>
              </a:rPr>
              <a:t> Can </a:t>
            </a:r>
            <a:r>
              <a:rPr lang="en-US" altLang="en-US" b="1" dirty="0">
                <a:solidFill>
                  <a:srgbClr val="FF0000"/>
                </a:solidFill>
                <a:ea typeface="ＭＳ Ｐゴシック" panose="020B0600070205080204" pitchFamily="34" charset="-128"/>
              </a:rPr>
              <a:t>store a </a:t>
            </a:r>
            <a:r>
              <a:rPr lang="en-US" altLang="en-US" b="1" dirty="0">
                <a:solidFill>
                  <a:srgbClr val="FF9900"/>
                </a:solidFill>
                <a:ea typeface="ＭＳ Ｐゴシック" panose="020B0600070205080204" pitchFamily="34" charset="-128"/>
              </a:rPr>
              <a:t>Model</a:t>
            </a:r>
            <a:r>
              <a:rPr lang="en-US" altLang="en-US" b="1" dirty="0">
                <a:solidFill>
                  <a:srgbClr val="FF0000"/>
                </a:solidFill>
                <a:ea typeface="ＭＳ Ｐゴシック" panose="020B0600070205080204" pitchFamily="34" charset="-128"/>
              </a:rPr>
              <a:t> by assigning a number to each symbol</a:t>
            </a:r>
            <a:r>
              <a:rPr lang="en-US" altLang="en-US" dirty="0">
                <a:ea typeface="ＭＳ Ｐゴシック" panose="020B0600070205080204" pitchFamily="34" charset="-128"/>
              </a:rPr>
              <a:t> and storing the </a:t>
            </a:r>
            <a:r>
              <a:rPr lang="en-US" altLang="en-US" b="1" dirty="0">
                <a:solidFill>
                  <a:schemeClr val="accent2"/>
                </a:solidFill>
                <a:ea typeface="ＭＳ Ｐゴシック" panose="020B0600070205080204" pitchFamily="34" charset="-128"/>
              </a:rPr>
              <a:t>parameters</a:t>
            </a:r>
            <a:r>
              <a:rPr lang="en-US" altLang="en-US" dirty="0">
                <a:ea typeface="ＭＳ Ｐゴシック" panose="020B0600070205080204" pitchFamily="34" charset="-128"/>
              </a:rPr>
              <a:t> for the </a:t>
            </a:r>
            <a:r>
              <a:rPr lang="en-US" altLang="en-US" b="1" dirty="0">
                <a:solidFill>
                  <a:srgbClr val="FF3399"/>
                </a:solidFill>
                <a:ea typeface="ＭＳ Ｐゴシック" panose="020B0600070205080204" pitchFamily="34" charset="-128"/>
              </a:rPr>
              <a:t>instance</a:t>
            </a:r>
            <a:r>
              <a:rPr lang="en-US" altLang="en-US" dirty="0">
                <a:ea typeface="ＭＳ Ｐゴシック" panose="020B0600070205080204" pitchFamily="34" charset="-128"/>
              </a:rPr>
              <a:t> </a:t>
            </a:r>
            <a:r>
              <a:rPr lang="en-US" altLang="en-US" b="1" dirty="0">
                <a:solidFill>
                  <a:schemeClr val="accent2"/>
                </a:solidFill>
                <a:ea typeface="ＭＳ Ｐゴシック" panose="020B0600070205080204" pitchFamily="34" charset="-128"/>
              </a:rPr>
              <a:t>transformation</a:t>
            </a:r>
          </a:p>
        </p:txBody>
      </p:sp>
      <p:pic>
        <p:nvPicPr>
          <p:cNvPr id="526342" name="Picture 5" descr="C:\BOOK\OpenGL\Paul Final\jpeg\AN09F03.jpg">
            <a:extLst>
              <a:ext uri="{FF2B5EF4-FFF2-40B4-BE49-F238E27FC236}">
                <a16:creationId xmlns:a16="http://schemas.microsoft.com/office/drawing/2014/main" id="{612A4FC8-17F5-CFFB-6CF7-B728365A0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124200"/>
            <a:ext cx="4800600"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792E3E53-B2AA-AA56-6BF3-1377A40AEAA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26342"/>
                                        </p:tgtEl>
                                        <p:attrNameLst>
                                          <p:attrName>style.visibility</p:attrName>
                                        </p:attrNameLst>
                                      </p:cBhvr>
                                      <p:to>
                                        <p:strVal val="visible"/>
                                      </p:to>
                                    </p:set>
                                    <p:animEffect transition="in" filter="checkerboard(across)">
                                      <p:cBhvr>
                                        <p:cTn id="7" dur="500"/>
                                        <p:tgtEl>
                                          <p:spTgt spid="5263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CFBE96AD-A501-931D-A3B6-05F1EB2F94E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2C88B351-67B8-4798-84A1-14489B2A18D2}" type="slidenum">
              <a:rPr lang="es-ES" altLang="en-US" sz="1000" b="0">
                <a:latin typeface="Arial" panose="020B0604020202020204" pitchFamily="34" charset="0"/>
              </a:rPr>
              <a:pPr lvl="1" algn="r"/>
              <a:t>25</a:t>
            </a:fld>
            <a:endParaRPr lang="es-ES" altLang="en-US" sz="1000" b="0">
              <a:latin typeface="Arial" panose="020B0604020202020204" pitchFamily="34" charset="0"/>
            </a:endParaRPr>
          </a:p>
        </p:txBody>
      </p:sp>
      <p:pic>
        <p:nvPicPr>
          <p:cNvPr id="21507" name="Picture 4" descr="C:\BOOK\OpenGL\Paul Final\jpeg_new\AN09F05A.jpg">
            <a:extLst>
              <a:ext uri="{FF2B5EF4-FFF2-40B4-BE49-F238E27FC236}">
                <a16:creationId xmlns:a16="http://schemas.microsoft.com/office/drawing/2014/main" id="{9F525AB5-4E4E-C639-198D-124B3D68C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248" t="32054"/>
          <a:stretch>
            <a:fillRect/>
          </a:stretch>
        </p:blipFill>
        <p:spPr bwMode="auto">
          <a:xfrm>
            <a:off x="2295525" y="4848225"/>
            <a:ext cx="295275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7365" name="Rectangle 2">
            <a:extLst>
              <a:ext uri="{FF2B5EF4-FFF2-40B4-BE49-F238E27FC236}">
                <a16:creationId xmlns:a16="http://schemas.microsoft.com/office/drawing/2014/main" id="{4FFBF6D6-93A6-4D55-26E4-AF1037258F0D}"/>
              </a:ext>
            </a:extLst>
          </p:cNvPr>
          <p:cNvSpPr>
            <a:spLocks noGrp="1" noChangeArrowheads="1"/>
          </p:cNvSpPr>
          <p:nvPr>
            <p:ph type="title" idx="4294967295"/>
          </p:nvPr>
        </p:nvSpPr>
        <p:spPr>
          <a:xfrm>
            <a:off x="990600" y="152400"/>
            <a:ext cx="7772400" cy="1066800"/>
          </a:xfrm>
        </p:spPr>
        <p:txBody>
          <a:bodyPr/>
          <a:lstStyle/>
          <a:p>
            <a:r>
              <a:rPr lang="en-US" altLang="en-US" dirty="0">
                <a:solidFill>
                  <a:srgbClr val="FF0000"/>
                </a:solidFill>
                <a:latin typeface="Algerian" panose="04020705040A02060702" pitchFamily="82" charset="0"/>
                <a:ea typeface="ＭＳ Ｐゴシック" panose="020B0600070205080204" pitchFamily="34" charset="-128"/>
              </a:rPr>
              <a:t>Relationships</a:t>
            </a:r>
            <a:r>
              <a:rPr lang="en-US" altLang="en-US" dirty="0">
                <a:ea typeface="ＭＳ Ｐゴシック" panose="020B0600070205080204" pitchFamily="34" charset="-128"/>
              </a:rPr>
              <a:t> in Car </a:t>
            </a:r>
            <a:r>
              <a:rPr lang="en-US" altLang="en-US" dirty="0">
                <a:solidFill>
                  <a:srgbClr val="FF9900"/>
                </a:solidFill>
                <a:ea typeface="ＭＳ Ｐゴシック" panose="020B0600070205080204" pitchFamily="34" charset="-128"/>
              </a:rPr>
              <a:t>Model</a:t>
            </a:r>
            <a:br>
              <a:rPr lang="en-US" altLang="en-US" dirty="0">
                <a:solidFill>
                  <a:srgbClr val="FF9900"/>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(nonhierarchical model)</a:t>
            </a:r>
            <a:endParaRPr lang="en-US" altLang="en-US" dirty="0">
              <a:solidFill>
                <a:srgbClr val="FF9900"/>
              </a:solidFill>
              <a:ea typeface="ＭＳ Ｐゴシック" panose="020B0600070205080204" pitchFamily="34" charset="-128"/>
            </a:endParaRPr>
          </a:p>
        </p:txBody>
      </p:sp>
      <p:sp>
        <p:nvSpPr>
          <p:cNvPr id="527366" name="Rectangle 3">
            <a:extLst>
              <a:ext uri="{FF2B5EF4-FFF2-40B4-BE49-F238E27FC236}">
                <a16:creationId xmlns:a16="http://schemas.microsoft.com/office/drawing/2014/main" id="{83FB9315-C877-BF57-5F85-4FED4221E340}"/>
              </a:ext>
            </a:extLst>
          </p:cNvPr>
          <p:cNvSpPr>
            <a:spLocks noGrp="1" noChangeArrowheads="1"/>
          </p:cNvSpPr>
          <p:nvPr>
            <p:ph type="body" idx="4294967295"/>
          </p:nvPr>
        </p:nvSpPr>
        <p:spPr>
          <a:xfrm>
            <a:off x="-304800" y="1524000"/>
            <a:ext cx="9563100" cy="2362200"/>
          </a:xfrm>
        </p:spPr>
        <p:txBody>
          <a:bodyPr/>
          <a:lstStyle/>
          <a:p>
            <a:r>
              <a:rPr lang="en-US" altLang="en-US" sz="2800" dirty="0">
                <a:ea typeface="ＭＳ Ｐゴシック" panose="020B0600070205080204" pitchFamily="34" charset="-128"/>
              </a:rPr>
              <a:t>Symbol-</a:t>
            </a:r>
            <a:r>
              <a:rPr lang="en-US" altLang="en-US" sz="2800" b="1" dirty="0">
                <a:solidFill>
                  <a:srgbClr val="FF3399"/>
                </a:solidFill>
                <a:ea typeface="ＭＳ Ｐゴシック" panose="020B0600070205080204" pitchFamily="34" charset="-128"/>
              </a:rPr>
              <a:t>instance</a:t>
            </a:r>
            <a:r>
              <a:rPr lang="en-US" altLang="en-US" sz="2800" dirty="0">
                <a:ea typeface="ＭＳ Ｐゴシック" panose="020B0600070205080204" pitchFamily="34" charset="-128"/>
              </a:rPr>
              <a:t> Table </a:t>
            </a:r>
            <a:r>
              <a:rPr lang="en-US" altLang="en-US" sz="2800" b="1" dirty="0">
                <a:solidFill>
                  <a:srgbClr val="FF0000"/>
                </a:solidFill>
                <a:latin typeface="Algerian" panose="04020705040A02060702" pitchFamily="82" charset="0"/>
                <a:ea typeface="ＭＳ Ｐゴシック" panose="020B0600070205080204" pitchFamily="34" charset="-128"/>
              </a:rPr>
              <a:t>does not show relationships </a:t>
            </a:r>
            <a:r>
              <a:rPr lang="en-US" altLang="en-US" sz="2800" dirty="0">
                <a:ea typeface="ＭＳ Ｐゴシック" panose="020B0600070205080204" pitchFamily="34" charset="-128"/>
              </a:rPr>
              <a:t>between parts of </a:t>
            </a:r>
            <a:r>
              <a:rPr lang="en-US" altLang="en-US" sz="2800" b="1" dirty="0">
                <a:solidFill>
                  <a:srgbClr val="FF9900"/>
                </a:solidFill>
                <a:ea typeface="ＭＳ Ｐゴシック" panose="020B0600070205080204" pitchFamily="34" charset="-128"/>
              </a:rPr>
              <a:t>Model</a:t>
            </a:r>
            <a:br>
              <a:rPr lang="en-US" altLang="en-US" sz="2800" b="1" dirty="0">
                <a:solidFill>
                  <a:srgbClr val="FF9900"/>
                </a:solidFill>
                <a:ea typeface="ＭＳ Ｐゴシック" panose="020B0600070205080204" pitchFamily="34" charset="-128"/>
              </a:rPr>
            </a:br>
            <a:endParaRPr lang="en-US" altLang="en-US" sz="2800" b="1" dirty="0">
              <a:solidFill>
                <a:srgbClr val="FF9900"/>
              </a:solidFill>
              <a:ea typeface="ＭＳ Ｐゴシック" panose="020B0600070205080204" pitchFamily="34" charset="-128"/>
            </a:endParaRPr>
          </a:p>
          <a:p>
            <a:r>
              <a:rPr lang="en-US" altLang="en-US" sz="2800" dirty="0">
                <a:ea typeface="ＭＳ Ｐゴシック" panose="020B0600070205080204" pitchFamily="34" charset="-128"/>
              </a:rPr>
              <a:t>Consider </a:t>
            </a:r>
            <a:r>
              <a:rPr lang="en-US" altLang="en-US" sz="2800" b="1" dirty="0">
                <a:solidFill>
                  <a:srgbClr val="FF9900"/>
                </a:solidFill>
                <a:ea typeface="ＭＳ Ｐゴシック" panose="020B0600070205080204" pitchFamily="34" charset="-128"/>
              </a:rPr>
              <a:t>Model</a:t>
            </a:r>
            <a:r>
              <a:rPr lang="en-US" altLang="en-US" sz="2800" dirty="0">
                <a:ea typeface="ＭＳ Ｐゴシック" panose="020B0600070205080204" pitchFamily="34" charset="-128"/>
              </a:rPr>
              <a:t> of car</a:t>
            </a:r>
          </a:p>
          <a:p>
            <a:pPr lvl="1"/>
            <a:r>
              <a:rPr lang="en-US" altLang="en-US" sz="2200" b="1" dirty="0">
                <a:solidFill>
                  <a:srgbClr val="FF0000"/>
                </a:solidFill>
                <a:ea typeface="ＭＳ Ｐゴシック" panose="020B0600070205080204" pitchFamily="34" charset="-128"/>
              </a:rPr>
              <a:t>Chassis </a:t>
            </a:r>
            <a:r>
              <a:rPr lang="en-US" altLang="en-US" sz="2200" dirty="0">
                <a:ea typeface="ＭＳ Ｐゴシック" panose="020B0600070205080204" pitchFamily="34" charset="-128"/>
              </a:rPr>
              <a:t>+ </a:t>
            </a:r>
            <a:r>
              <a:rPr lang="en-US" altLang="en-US" sz="2200" b="1" dirty="0">
                <a:solidFill>
                  <a:srgbClr val="FF0000"/>
                </a:solidFill>
                <a:ea typeface="ＭＳ Ｐゴシック" panose="020B0600070205080204" pitchFamily="34" charset="-128"/>
              </a:rPr>
              <a:t>4  identical wheels</a:t>
            </a:r>
          </a:p>
          <a:p>
            <a:pPr lvl="1"/>
            <a:r>
              <a:rPr lang="en-US" altLang="en-US" sz="2200" b="1" dirty="0">
                <a:solidFill>
                  <a:srgbClr val="FF9900"/>
                </a:solidFill>
                <a:ea typeface="ＭＳ Ｐゴシック" panose="020B0600070205080204" pitchFamily="34" charset="-128"/>
              </a:rPr>
              <a:t>Two symbols</a:t>
            </a:r>
          </a:p>
          <a:p>
            <a:endParaRPr lang="en-US" altLang="en-US" sz="2800" b="1" dirty="0">
              <a:solidFill>
                <a:srgbClr val="FF9900"/>
              </a:solidFill>
              <a:ea typeface="ＭＳ Ｐゴシック" panose="020B0600070205080204" pitchFamily="34" charset="-128"/>
            </a:endParaRPr>
          </a:p>
          <a:p>
            <a:endParaRPr lang="en-US" altLang="en-US" sz="2800" dirty="0">
              <a:ea typeface="ＭＳ Ｐゴシック" panose="020B0600070205080204" pitchFamily="34" charset="-128"/>
            </a:endParaRPr>
          </a:p>
          <a:p>
            <a:pPr>
              <a:buFontTx/>
              <a:buNone/>
            </a:pPr>
            <a:endParaRPr lang="en-US" altLang="en-US" sz="2800" dirty="0">
              <a:ea typeface="ＭＳ Ｐゴシック" panose="020B0600070205080204" pitchFamily="34" charset="-128"/>
            </a:endParaRPr>
          </a:p>
          <a:p>
            <a:endParaRPr lang="en-US" altLang="en-US" sz="2800" b="1" dirty="0">
              <a:solidFill>
                <a:schemeClr val="accent2"/>
              </a:solidFill>
              <a:ea typeface="ＭＳ Ｐゴシック" panose="020B0600070205080204" pitchFamily="34" charset="-128"/>
            </a:endParaRPr>
          </a:p>
        </p:txBody>
      </p:sp>
      <p:sp>
        <p:nvSpPr>
          <p:cNvPr id="21510" name="Line 5">
            <a:extLst>
              <a:ext uri="{FF2B5EF4-FFF2-40B4-BE49-F238E27FC236}">
                <a16:creationId xmlns:a16="http://schemas.microsoft.com/office/drawing/2014/main" id="{CB3EA2D3-45B6-B8A4-1903-B8D4D599E6B4}"/>
              </a:ext>
            </a:extLst>
          </p:cNvPr>
          <p:cNvSpPr>
            <a:spLocks noChangeShapeType="1"/>
          </p:cNvSpPr>
          <p:nvPr/>
        </p:nvSpPr>
        <p:spPr bwMode="auto">
          <a:xfrm flipH="1">
            <a:off x="1152525" y="5686425"/>
            <a:ext cx="1066800" cy="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1511" name="Arc 6">
            <a:extLst>
              <a:ext uri="{FF2B5EF4-FFF2-40B4-BE49-F238E27FC236}">
                <a16:creationId xmlns:a16="http://schemas.microsoft.com/office/drawing/2014/main" id="{6CEDE838-EAAA-991F-3474-3DC67A0AB929}"/>
              </a:ext>
            </a:extLst>
          </p:cNvPr>
          <p:cNvSpPr>
            <a:spLocks/>
          </p:cNvSpPr>
          <p:nvPr/>
        </p:nvSpPr>
        <p:spPr bwMode="auto">
          <a:xfrm rot="16410776" flipH="1">
            <a:off x="2752725" y="5915025"/>
            <a:ext cx="304800" cy="457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12" name="Arc 7">
            <a:extLst>
              <a:ext uri="{FF2B5EF4-FFF2-40B4-BE49-F238E27FC236}">
                <a16:creationId xmlns:a16="http://schemas.microsoft.com/office/drawing/2014/main" id="{2317CA5A-2DCF-F473-87E7-0ADB1BE68B6B}"/>
              </a:ext>
            </a:extLst>
          </p:cNvPr>
          <p:cNvSpPr>
            <a:spLocks/>
          </p:cNvSpPr>
          <p:nvPr/>
        </p:nvSpPr>
        <p:spPr bwMode="auto">
          <a:xfrm rot="16410776" flipH="1">
            <a:off x="4200525" y="5915025"/>
            <a:ext cx="304800" cy="4572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rgbClr val="FF0000"/>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21513" name="Picture 9">
            <a:extLst>
              <a:ext uri="{FF2B5EF4-FFF2-40B4-BE49-F238E27FC236}">
                <a16:creationId xmlns:a16="http://schemas.microsoft.com/office/drawing/2014/main" id="{8B09B272-767F-B112-74F9-96455CBBF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4932363"/>
            <a:ext cx="2786062" cy="190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8A1124DD-55F9-4C28-5F53-0DC6BC286845}"/>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27365"/>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27366">
                                            <p:txEl>
                                              <p:pRg st="3" end="3"/>
                                            </p:txEl>
                                          </p:spTgt>
                                        </p:tgtEl>
                                        <p:attrNameLst>
                                          <p:attrName>style.visibility</p:attrName>
                                        </p:attrNameLst>
                                      </p:cBhvr>
                                      <p:to>
                                        <p:strVal val="visible"/>
                                      </p:to>
                                    </p:set>
                                    <p:animEffect transition="in" filter="diamond(in)">
                                      <p:cBhvr>
                                        <p:cTn id="11" dur="2000"/>
                                        <p:tgtEl>
                                          <p:spTgt spid="527366">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mph" presetSubtype="0" fill="hold" nodeType="clickEffect">
                                  <p:stCondLst>
                                    <p:cond delay="0"/>
                                  </p:stCondLst>
                                  <p:childTnLst>
                                    <p:animScale>
                                      <p:cBhvr>
                                        <p:cTn id="15" dur="2000" fill="hold"/>
                                        <p:tgtEl>
                                          <p:spTgt spid="527366">
                                            <p:txEl>
                                              <p:pRg st="3" end="3"/>
                                            </p:txEl>
                                          </p:spTgt>
                                        </p:tgtEl>
                                      </p:cBhvr>
                                      <p:by x="150000" y="150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527366">
                                            <p:txEl>
                                              <p:pRg st="0" end="0"/>
                                            </p:txEl>
                                          </p:spTgt>
                                        </p:tgtEl>
                                        <p:attrNameLst>
                                          <p:attrName>style.visibility</p:attrName>
                                        </p:attrNameLst>
                                      </p:cBhvr>
                                      <p:to>
                                        <p:strVal val="visible"/>
                                      </p:to>
                                    </p:set>
                                    <p:animEffect transition="in" filter="wipe(down)">
                                      <p:cBhvr>
                                        <p:cTn id="20" dur="580">
                                          <p:stCondLst>
                                            <p:cond delay="0"/>
                                          </p:stCondLst>
                                        </p:cTn>
                                        <p:tgtEl>
                                          <p:spTgt spid="527366">
                                            <p:txEl>
                                              <p:pRg st="0" end="0"/>
                                            </p:txEl>
                                          </p:spTgt>
                                        </p:tgtEl>
                                      </p:cBhvr>
                                    </p:animEffect>
                                    <p:anim calcmode="lin" valueType="num">
                                      <p:cBhvr>
                                        <p:cTn id="21" dur="1822" tmFilter="0,0; 0.14,0.36; 0.43,0.73; 0.71,0.91; 1.0,1.0">
                                          <p:stCondLst>
                                            <p:cond delay="0"/>
                                          </p:stCondLst>
                                        </p:cTn>
                                        <p:tgtEl>
                                          <p:spTgt spid="527366">
                                            <p:txEl>
                                              <p:pRg st="0" end="0"/>
                                            </p:txEl>
                                          </p:spTgt>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527366">
                                            <p:txEl>
                                              <p:pRg st="0" end="0"/>
                                            </p:txEl>
                                          </p:spTgt>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527366">
                                            <p:txEl>
                                              <p:pRg st="0" end="0"/>
                                            </p:txEl>
                                          </p:spTgt>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527366">
                                            <p:txEl>
                                              <p:pRg st="0" end="0"/>
                                            </p:txEl>
                                          </p:spTgt>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527366">
                                            <p:txEl>
                                              <p:pRg st="0" end="0"/>
                                            </p:txEl>
                                          </p:spTgt>
                                        </p:tgtEl>
                                        <p:attrNameLst>
                                          <p:attrName>ppt_y</p:attrName>
                                        </p:attrNameLst>
                                      </p:cBhvr>
                                      <p:tavLst>
                                        <p:tav tm="0" fmla="#ppt_y-sin(pi*$)/81">
                                          <p:val>
                                            <p:fltVal val="0"/>
                                          </p:val>
                                        </p:tav>
                                        <p:tav tm="100000">
                                          <p:val>
                                            <p:fltVal val="1"/>
                                          </p:val>
                                        </p:tav>
                                      </p:tavLst>
                                    </p:anim>
                                    <p:animScale>
                                      <p:cBhvr>
                                        <p:cTn id="26" dur="26">
                                          <p:stCondLst>
                                            <p:cond delay="650"/>
                                          </p:stCondLst>
                                        </p:cTn>
                                        <p:tgtEl>
                                          <p:spTgt spid="527366">
                                            <p:txEl>
                                              <p:pRg st="0" end="0"/>
                                            </p:txEl>
                                          </p:spTgt>
                                        </p:tgtEl>
                                      </p:cBhvr>
                                      <p:to x="100000" y="60000"/>
                                    </p:animScale>
                                    <p:animScale>
                                      <p:cBhvr>
                                        <p:cTn id="27" dur="166" decel="50000">
                                          <p:stCondLst>
                                            <p:cond delay="676"/>
                                          </p:stCondLst>
                                        </p:cTn>
                                        <p:tgtEl>
                                          <p:spTgt spid="527366">
                                            <p:txEl>
                                              <p:pRg st="0" end="0"/>
                                            </p:txEl>
                                          </p:spTgt>
                                        </p:tgtEl>
                                      </p:cBhvr>
                                      <p:to x="100000" y="100000"/>
                                    </p:animScale>
                                    <p:animScale>
                                      <p:cBhvr>
                                        <p:cTn id="28" dur="26">
                                          <p:stCondLst>
                                            <p:cond delay="1312"/>
                                          </p:stCondLst>
                                        </p:cTn>
                                        <p:tgtEl>
                                          <p:spTgt spid="527366">
                                            <p:txEl>
                                              <p:pRg st="0" end="0"/>
                                            </p:txEl>
                                          </p:spTgt>
                                        </p:tgtEl>
                                      </p:cBhvr>
                                      <p:to x="100000" y="80000"/>
                                    </p:animScale>
                                    <p:animScale>
                                      <p:cBhvr>
                                        <p:cTn id="29" dur="166" decel="50000">
                                          <p:stCondLst>
                                            <p:cond delay="1338"/>
                                          </p:stCondLst>
                                        </p:cTn>
                                        <p:tgtEl>
                                          <p:spTgt spid="527366">
                                            <p:txEl>
                                              <p:pRg st="0" end="0"/>
                                            </p:txEl>
                                          </p:spTgt>
                                        </p:tgtEl>
                                      </p:cBhvr>
                                      <p:to x="100000" y="100000"/>
                                    </p:animScale>
                                    <p:animScale>
                                      <p:cBhvr>
                                        <p:cTn id="30" dur="26">
                                          <p:stCondLst>
                                            <p:cond delay="1642"/>
                                          </p:stCondLst>
                                        </p:cTn>
                                        <p:tgtEl>
                                          <p:spTgt spid="527366">
                                            <p:txEl>
                                              <p:pRg st="0" end="0"/>
                                            </p:txEl>
                                          </p:spTgt>
                                        </p:tgtEl>
                                      </p:cBhvr>
                                      <p:to x="100000" y="90000"/>
                                    </p:animScale>
                                    <p:animScale>
                                      <p:cBhvr>
                                        <p:cTn id="31" dur="166" decel="50000">
                                          <p:stCondLst>
                                            <p:cond delay="1668"/>
                                          </p:stCondLst>
                                        </p:cTn>
                                        <p:tgtEl>
                                          <p:spTgt spid="527366">
                                            <p:txEl>
                                              <p:pRg st="0" end="0"/>
                                            </p:txEl>
                                          </p:spTgt>
                                        </p:tgtEl>
                                      </p:cBhvr>
                                      <p:to x="100000" y="100000"/>
                                    </p:animScale>
                                    <p:animScale>
                                      <p:cBhvr>
                                        <p:cTn id="32" dur="26">
                                          <p:stCondLst>
                                            <p:cond delay="1808"/>
                                          </p:stCondLst>
                                        </p:cTn>
                                        <p:tgtEl>
                                          <p:spTgt spid="527366">
                                            <p:txEl>
                                              <p:pRg st="0" end="0"/>
                                            </p:txEl>
                                          </p:spTgt>
                                        </p:tgtEl>
                                      </p:cBhvr>
                                      <p:to x="100000" y="95000"/>
                                    </p:animScale>
                                    <p:animScale>
                                      <p:cBhvr>
                                        <p:cTn id="33" dur="166" decel="50000">
                                          <p:stCondLst>
                                            <p:cond delay="1834"/>
                                          </p:stCondLst>
                                        </p:cTn>
                                        <p:tgtEl>
                                          <p:spTgt spid="52736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a:extLst>
              <a:ext uri="{FF2B5EF4-FFF2-40B4-BE49-F238E27FC236}">
                <a16:creationId xmlns:a16="http://schemas.microsoft.com/office/drawing/2014/main" id="{AB79D3DC-16EA-CE17-9479-F98CD55D67A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C894A716-4757-4E6B-9187-6BA338FAF2A6}" type="slidenum">
              <a:rPr lang="es-ES" altLang="en-US" sz="1000" b="0">
                <a:latin typeface="Arial" panose="020B0604020202020204" pitchFamily="34" charset="0"/>
              </a:rPr>
              <a:pPr lvl="1" algn="r"/>
              <a:t>26</a:t>
            </a:fld>
            <a:endParaRPr lang="es-ES" altLang="en-US" sz="1000" b="0">
              <a:latin typeface="Arial" panose="020B0604020202020204" pitchFamily="34" charset="0"/>
            </a:endParaRPr>
          </a:p>
        </p:txBody>
      </p:sp>
      <p:sp>
        <p:nvSpPr>
          <p:cNvPr id="22531" name="Rectangle 2">
            <a:extLst>
              <a:ext uri="{FF2B5EF4-FFF2-40B4-BE49-F238E27FC236}">
                <a16:creationId xmlns:a16="http://schemas.microsoft.com/office/drawing/2014/main" id="{AC1B669A-2C3E-4C50-472A-96D7F7C8D655}"/>
              </a:ext>
            </a:extLst>
          </p:cNvPr>
          <p:cNvSpPr>
            <a:spLocks noGrp="1" noChangeArrowheads="1"/>
          </p:cNvSpPr>
          <p:nvPr>
            <p:ph type="title" idx="4294967295"/>
          </p:nvPr>
        </p:nvSpPr>
        <p:spPr>
          <a:xfrm>
            <a:off x="117617" y="358326"/>
            <a:ext cx="8229600" cy="1066800"/>
          </a:xfrm>
          <a:solidFill>
            <a:schemeClr val="bg1"/>
          </a:solidFill>
        </p:spPr>
        <p:txBody>
          <a:bodyPr/>
          <a:lstStyle/>
          <a:p>
            <a:r>
              <a:rPr lang="en-US" altLang="en-US" dirty="0">
                <a:ea typeface="ＭＳ Ｐゴシック" panose="020B0600070205080204" pitchFamily="34" charset="-128"/>
              </a:rPr>
              <a:t>Structure Through Function Calls</a:t>
            </a:r>
            <a:br>
              <a:rPr lang="en-US" altLang="en-US" dirty="0">
                <a:ea typeface="ＭＳ Ｐゴシック" panose="020B0600070205080204" pitchFamily="34" charset="-128"/>
              </a:rPr>
            </a:br>
            <a:r>
              <a:rPr lang="en-US" altLang="en-US" dirty="0">
                <a:solidFill>
                  <a:schemeClr val="tx1"/>
                </a:solidFill>
                <a:ea typeface="ＭＳ Ｐゴシック" panose="020B0600070205080204" pitchFamily="34" charset="-128"/>
              </a:rPr>
              <a:t>(speed </a:t>
            </a:r>
            <a:r>
              <a:rPr lang="en-US" altLang="en-US" b="0" dirty="0">
                <a:solidFill>
                  <a:schemeClr val="tx1"/>
                </a:solidFill>
                <a:ea typeface="ＭＳ Ｐゴシック" panose="020B0600070205080204" pitchFamily="34" charset="-128"/>
              </a:rPr>
              <a:t>&amp;</a:t>
            </a:r>
            <a:r>
              <a:rPr lang="en-US" altLang="en-US" dirty="0">
                <a:solidFill>
                  <a:schemeClr val="tx1"/>
                </a:solidFill>
                <a:ea typeface="ＭＳ Ｐゴシック" panose="020B0600070205080204" pitchFamily="34" charset="-128"/>
              </a:rPr>
              <a:t> direction)</a:t>
            </a:r>
          </a:p>
        </p:txBody>
      </p:sp>
      <p:sp>
        <p:nvSpPr>
          <p:cNvPr id="528389" name="Text Box 5">
            <a:extLst>
              <a:ext uri="{FF2B5EF4-FFF2-40B4-BE49-F238E27FC236}">
                <a16:creationId xmlns:a16="http://schemas.microsoft.com/office/drawing/2014/main" id="{13E62E2A-080C-3DA9-F5E7-23D525696774}"/>
              </a:ext>
            </a:extLst>
          </p:cNvPr>
          <p:cNvSpPr>
            <a:spLocks noGrp="1" noChangeArrowheads="1"/>
          </p:cNvSpPr>
          <p:nvPr>
            <p:ph type="body" idx="4294967295"/>
          </p:nvPr>
        </p:nvSpPr>
        <p:spPr>
          <a:xfrm>
            <a:off x="914400" y="1566863"/>
            <a:ext cx="7772400" cy="4724400"/>
          </a:xfrm>
        </p:spPr>
        <p:txBody>
          <a:bodyPr/>
          <a:lstStyle/>
          <a:p>
            <a:pPr>
              <a:spcBef>
                <a:spcPct val="0"/>
              </a:spcBef>
              <a:buFontTx/>
              <a:buNone/>
              <a:defRPr/>
            </a:pPr>
            <a:r>
              <a:rPr lang="en-US" sz="2400" b="1" dirty="0">
                <a:latin typeface="Courier New" pitchFamily="49" charset="0"/>
              </a:rPr>
              <a:t>car(</a:t>
            </a:r>
            <a:r>
              <a:rPr lang="en-US" sz="2400" b="1" dirty="0">
                <a:solidFill>
                  <a:srgbClr val="FF0000"/>
                </a:solidFill>
                <a:latin typeface="Courier New" pitchFamily="49" charset="0"/>
              </a:rPr>
              <a:t>speed</a:t>
            </a:r>
            <a:r>
              <a:rPr lang="en-US" sz="2400" b="1" dirty="0">
                <a:latin typeface="Courier New" pitchFamily="49" charset="0"/>
              </a:rPr>
              <a:t>)</a:t>
            </a:r>
          </a:p>
          <a:p>
            <a:pPr>
              <a:spcBef>
                <a:spcPct val="0"/>
              </a:spcBef>
              <a:buFontTx/>
              <a:buNone/>
              <a:defRPr/>
            </a:pPr>
            <a:r>
              <a:rPr lang="en-US" sz="2400" b="1" dirty="0">
                <a:latin typeface="Courier New" pitchFamily="49" charset="0"/>
              </a:rPr>
              <a:t>{</a:t>
            </a:r>
          </a:p>
          <a:p>
            <a:pPr>
              <a:spcBef>
                <a:spcPct val="0"/>
              </a:spcBef>
              <a:buFontTx/>
              <a:buNone/>
              <a:defRPr/>
            </a:pPr>
            <a:r>
              <a:rPr lang="en-US" sz="2400" b="1" dirty="0">
                <a:latin typeface="Courier New" pitchFamily="49" charset="0"/>
              </a:rPr>
              <a:t>    </a:t>
            </a:r>
            <a:r>
              <a:rPr lang="en-US" sz="2400" b="1" dirty="0">
                <a:solidFill>
                  <a:srgbClr val="FF9900"/>
                </a:solidFill>
                <a:latin typeface="Courier New" pitchFamily="49" charset="0"/>
              </a:rPr>
              <a:t>chassis</a:t>
            </a:r>
            <a:r>
              <a:rPr lang="en-US" sz="2400" b="1" dirty="0">
                <a:latin typeface="Courier New" pitchFamily="49" charset="0"/>
              </a:rPr>
              <a:t>()</a:t>
            </a:r>
          </a:p>
          <a:p>
            <a:pPr>
              <a:spcBef>
                <a:spcPct val="0"/>
              </a:spcBef>
              <a:buFontTx/>
              <a:buNone/>
              <a:defRPr/>
            </a:pPr>
            <a:r>
              <a:rPr lang="en-US" sz="2400" b="1" dirty="0">
                <a:latin typeface="Courier New" pitchFamily="49" charset="0"/>
              </a:rPr>
              <a:t>    </a:t>
            </a:r>
            <a:r>
              <a:rPr lang="en-US" sz="2400" b="1" dirty="0">
                <a:solidFill>
                  <a:srgbClr val="FF9900"/>
                </a:solidFill>
                <a:latin typeface="Courier New" pitchFamily="49" charset="0"/>
              </a:rPr>
              <a:t>wheel</a:t>
            </a:r>
            <a:r>
              <a:rPr lang="en-US" sz="2400" b="1" dirty="0">
                <a:latin typeface="Courier New" pitchFamily="49" charset="0"/>
              </a:rPr>
              <a:t>(</a:t>
            </a:r>
            <a:r>
              <a:rPr lang="en-US" sz="2400" b="1" dirty="0" err="1">
                <a:latin typeface="Courier New" pitchFamily="49" charset="0"/>
              </a:rPr>
              <a:t>right_front</a:t>
            </a:r>
            <a:r>
              <a:rPr lang="en-US" sz="2400" b="1" dirty="0">
                <a:latin typeface="Courier New" pitchFamily="49" charset="0"/>
              </a:rPr>
              <a:t>);</a:t>
            </a:r>
          </a:p>
          <a:p>
            <a:pPr>
              <a:spcBef>
                <a:spcPct val="0"/>
              </a:spcBef>
              <a:buFontTx/>
              <a:buNone/>
              <a:defRPr/>
            </a:pPr>
            <a:r>
              <a:rPr lang="en-US" sz="2400" b="1" dirty="0">
                <a:latin typeface="Courier New" pitchFamily="49" charset="0"/>
              </a:rPr>
              <a:t>    wheel(</a:t>
            </a:r>
            <a:r>
              <a:rPr lang="en-US" sz="2400" b="1" dirty="0" err="1">
                <a:latin typeface="Courier New" pitchFamily="49" charset="0"/>
              </a:rPr>
              <a:t>left_front</a:t>
            </a:r>
            <a:r>
              <a:rPr lang="en-US" sz="2400" b="1" dirty="0">
                <a:latin typeface="Courier New" pitchFamily="49" charset="0"/>
              </a:rPr>
              <a:t>);</a:t>
            </a:r>
          </a:p>
          <a:p>
            <a:pPr>
              <a:spcBef>
                <a:spcPct val="0"/>
              </a:spcBef>
              <a:buFontTx/>
              <a:buNone/>
              <a:defRPr/>
            </a:pPr>
            <a:r>
              <a:rPr lang="en-US" sz="2400" b="1" dirty="0">
                <a:latin typeface="Courier New" pitchFamily="49" charset="0"/>
              </a:rPr>
              <a:t>    wheel(</a:t>
            </a:r>
            <a:r>
              <a:rPr lang="en-US" sz="2400" b="1" dirty="0" err="1">
                <a:latin typeface="Courier New" pitchFamily="49" charset="0"/>
              </a:rPr>
              <a:t>right_rear</a:t>
            </a:r>
            <a:r>
              <a:rPr lang="en-US" sz="2400" b="1" dirty="0">
                <a:latin typeface="Courier New" pitchFamily="49" charset="0"/>
              </a:rPr>
              <a:t>);</a:t>
            </a:r>
          </a:p>
          <a:p>
            <a:pPr>
              <a:spcBef>
                <a:spcPct val="0"/>
              </a:spcBef>
              <a:buFontTx/>
              <a:buNone/>
              <a:defRPr/>
            </a:pPr>
            <a:r>
              <a:rPr lang="en-US" sz="2400" b="1" dirty="0">
                <a:latin typeface="Courier New" pitchFamily="49" charset="0"/>
              </a:rPr>
              <a:t>    wheel(</a:t>
            </a:r>
            <a:r>
              <a:rPr lang="en-US" sz="2400" b="1" dirty="0" err="1">
                <a:latin typeface="Courier New" pitchFamily="49" charset="0"/>
              </a:rPr>
              <a:t>left_rear</a:t>
            </a:r>
            <a:r>
              <a:rPr lang="en-US" sz="2400" b="1" dirty="0">
                <a:latin typeface="Courier New" pitchFamily="49" charset="0"/>
              </a:rPr>
              <a:t>);</a:t>
            </a:r>
          </a:p>
          <a:p>
            <a:pPr>
              <a:spcBef>
                <a:spcPct val="0"/>
              </a:spcBef>
              <a:buFontTx/>
              <a:buNone/>
              <a:defRPr/>
            </a:pPr>
            <a:r>
              <a:rPr lang="en-US" sz="2400" b="1" dirty="0">
                <a:latin typeface="Courier New" pitchFamily="49" charset="0"/>
              </a:rPr>
              <a:t>}</a:t>
            </a:r>
          </a:p>
          <a:p>
            <a:pPr>
              <a:spcBef>
                <a:spcPct val="0"/>
              </a:spcBef>
              <a:buFontTx/>
              <a:buNone/>
              <a:defRPr/>
            </a:pPr>
            <a:endParaRPr lang="en-US" sz="2400" b="1" dirty="0">
              <a:latin typeface="Courier New" pitchFamily="49" charset="0"/>
            </a:endParaRPr>
          </a:p>
          <a:p>
            <a:pPr>
              <a:spcBef>
                <a:spcPct val="0"/>
              </a:spcBef>
              <a:defRPr/>
            </a:pPr>
            <a:r>
              <a:rPr lang="en-US" sz="2400" b="1" dirty="0">
                <a:solidFill>
                  <a:srgbClr val="FF0000"/>
                </a:solidFill>
                <a:latin typeface="Algerian" pitchFamily="82" charset="0"/>
              </a:rPr>
              <a:t>Fails to show relationships well</a:t>
            </a:r>
          </a:p>
          <a:p>
            <a:pPr marL="0" indent="0">
              <a:spcBef>
                <a:spcPct val="0"/>
              </a:spcBef>
              <a:buFontTx/>
              <a:buNone/>
              <a:defRPr/>
            </a:pPr>
            <a:endParaRPr lang="en-US" sz="2400" b="1" dirty="0">
              <a:solidFill>
                <a:srgbClr val="FF0000"/>
              </a:solidFill>
              <a:latin typeface="Algerian" pitchFamily="82" charset="0"/>
            </a:endParaRPr>
          </a:p>
          <a:p>
            <a:pPr>
              <a:spcBef>
                <a:spcPct val="0"/>
              </a:spcBef>
              <a:defRPr/>
            </a:pPr>
            <a:r>
              <a:rPr lang="en-US" sz="2400" b="1" dirty="0">
                <a:solidFill>
                  <a:srgbClr val="FF0000"/>
                </a:solidFill>
              </a:rPr>
              <a:t>Look at problem using a </a:t>
            </a:r>
            <a:r>
              <a:rPr lang="en-US" sz="2400" b="1" dirty="0">
                <a:solidFill>
                  <a:schemeClr val="accent1"/>
                </a:solidFill>
              </a:rPr>
              <a:t>graph</a:t>
            </a:r>
          </a:p>
        </p:txBody>
      </p:sp>
      <p:pic>
        <p:nvPicPr>
          <p:cNvPr id="3" name="Picture 2">
            <a:extLst>
              <a:ext uri="{FF2B5EF4-FFF2-40B4-BE49-F238E27FC236}">
                <a16:creationId xmlns:a16="http://schemas.microsoft.com/office/drawing/2014/main" id="{D8B5F71B-222D-A553-51B5-FCAFACF26F10}"/>
              </a:ext>
            </a:extLst>
          </p:cNvPr>
          <p:cNvPicPr>
            <a:picLocks noChangeAspect="1"/>
          </p:cNvPicPr>
          <p:nvPr/>
        </p:nvPicPr>
        <p:blipFill rotWithShape="1">
          <a:blip r:embed="rId3"/>
          <a:srcRect l="33333" t="44074" r="33333" b="20370"/>
          <a:stretch/>
        </p:blipFill>
        <p:spPr>
          <a:xfrm>
            <a:off x="-12510" y="1533526"/>
            <a:ext cx="9156510" cy="3343274"/>
          </a:xfrm>
          <a:prstGeom prst="rect">
            <a:avLst/>
          </a:prstGeom>
        </p:spPr>
      </p:pic>
      <p:sp>
        <p:nvSpPr>
          <p:cNvPr id="4" name="Callout: Quad Arrow 3">
            <a:extLst>
              <a:ext uri="{FF2B5EF4-FFF2-40B4-BE49-F238E27FC236}">
                <a16:creationId xmlns:a16="http://schemas.microsoft.com/office/drawing/2014/main" id="{6FFEF650-765B-FA06-D394-41A6834FB3A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389">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0553241C-D355-48F0-1D5E-9DAE5341828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2FF3825-809C-4A67-B7C9-4928B47625D1}" type="slidenum">
              <a:rPr lang="es-ES" altLang="en-US" sz="1000" b="0">
                <a:latin typeface="Arial" panose="020B0604020202020204" pitchFamily="34" charset="0"/>
              </a:rPr>
              <a:pPr lvl="1" algn="r"/>
              <a:t>27</a:t>
            </a:fld>
            <a:endParaRPr lang="es-ES" altLang="en-US" sz="1000" b="0">
              <a:latin typeface="Arial" panose="020B0604020202020204" pitchFamily="34" charset="0"/>
            </a:endParaRPr>
          </a:p>
        </p:txBody>
      </p:sp>
      <p:sp>
        <p:nvSpPr>
          <p:cNvPr id="23555" name="Rectangle 2">
            <a:extLst>
              <a:ext uri="{FF2B5EF4-FFF2-40B4-BE49-F238E27FC236}">
                <a16:creationId xmlns:a16="http://schemas.microsoft.com/office/drawing/2014/main" id="{40A8BC9E-CA2A-5744-C121-DC4943531738}"/>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23556" name="Rectangle 3">
            <a:extLst>
              <a:ext uri="{FF2B5EF4-FFF2-40B4-BE49-F238E27FC236}">
                <a16:creationId xmlns:a16="http://schemas.microsoft.com/office/drawing/2014/main" id="{6813EB95-8D36-0F76-3633-EBCFA3E44DA7}"/>
              </a:ext>
            </a:extLst>
          </p:cNvPr>
          <p:cNvSpPr>
            <a:spLocks noGrp="1" noChangeArrowheads="1"/>
          </p:cNvSpPr>
          <p:nvPr>
            <p:ph type="body" idx="4294967295"/>
          </p:nvPr>
        </p:nvSpPr>
        <p:spPr>
          <a:xfrm>
            <a:off x="0" y="1524000"/>
            <a:ext cx="9144000" cy="5105400"/>
          </a:xfrm>
        </p:spPr>
        <p:txBody>
          <a:bodyPr/>
          <a:lstStyle/>
          <a:p>
            <a:pPr>
              <a:lnSpc>
                <a:spcPct val="90000"/>
              </a:lnSpc>
            </a:pPr>
            <a:r>
              <a:rPr lang="en-US" altLang="en-US" b="1">
                <a:solidFill>
                  <a:schemeClr val="hlink"/>
                </a:solidFill>
                <a:ea typeface="ＭＳ Ｐゴシック" panose="020B0600070205080204" pitchFamily="34" charset="-128"/>
              </a:rPr>
              <a:t>GLU/GLUT</a:t>
            </a:r>
            <a:r>
              <a:rPr lang="en-US" altLang="en-US">
                <a:solidFill>
                  <a:schemeClr val="hlink"/>
                </a:solidFill>
                <a:ea typeface="ＭＳ Ｐゴシック" panose="020B0600070205080204" pitchFamily="34" charset="-128"/>
              </a:rPr>
              <a:t> objects</a:t>
            </a:r>
          </a:p>
          <a:p>
            <a:pPr>
              <a:lnSpc>
                <a:spcPct val="90000"/>
              </a:lnSpc>
            </a:pPr>
            <a:endParaRPr lang="en-US" altLang="en-US">
              <a:solidFill>
                <a:schemeClr val="hlink"/>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Examine the limitations of linear modeling</a:t>
            </a:r>
          </a:p>
          <a:p>
            <a:pPr lvl="1">
              <a:lnSpc>
                <a:spcPct val="90000"/>
              </a:lnSpc>
            </a:pPr>
            <a:r>
              <a:rPr lang="en-US" altLang="en-US">
                <a:solidFill>
                  <a:schemeClr val="hlink"/>
                </a:solidFill>
                <a:ea typeface="ＭＳ Ｐゴシック" panose="020B0600070205080204" pitchFamily="34" charset="-128"/>
              </a:rPr>
              <a:t>Symbols and instances</a:t>
            </a:r>
          </a:p>
          <a:p>
            <a:pPr lvl="1">
              <a:lnSpc>
                <a:spcPct val="90000"/>
              </a:lnSpc>
              <a:buFontTx/>
              <a:buNone/>
            </a:pPr>
            <a:endParaRPr lang="en-US" altLang="en-US">
              <a:solidFill>
                <a:schemeClr val="hlink"/>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Introduce hierarchical models</a:t>
            </a:r>
          </a:p>
          <a:p>
            <a:pPr lvl="1">
              <a:lnSpc>
                <a:spcPct val="90000"/>
              </a:lnSpc>
            </a:pPr>
            <a:r>
              <a:rPr lang="en-US" altLang="en-US">
                <a:solidFill>
                  <a:schemeClr val="hlink"/>
                </a:solidFill>
                <a:ea typeface="ＭＳ Ｐゴシック" panose="020B0600070205080204" pitchFamily="34" charset="-128"/>
              </a:rPr>
              <a:t>Articulated models</a:t>
            </a:r>
          </a:p>
          <a:p>
            <a:pPr lvl="1">
              <a:lnSpc>
                <a:spcPct val="90000"/>
              </a:lnSpc>
            </a:pPr>
            <a:r>
              <a:rPr lang="en-US" altLang="en-US">
                <a:solidFill>
                  <a:schemeClr val="hlink"/>
                </a:solidFill>
                <a:ea typeface="ＭＳ Ｐゴシック" panose="020B0600070205080204" pitchFamily="34" charset="-128"/>
              </a:rPr>
              <a:t>Robots</a:t>
            </a:r>
          </a:p>
          <a:p>
            <a:pPr lvl="1">
              <a:lnSpc>
                <a:spcPct val="90000"/>
              </a:lnSpc>
              <a:buFontTx/>
              <a:buNone/>
            </a:pPr>
            <a:endParaRPr lang="en-US" altLang="en-US">
              <a:solidFill>
                <a:schemeClr val="hlink"/>
              </a:solidFill>
              <a:ea typeface="ＭＳ Ｐゴシック" panose="020B0600070205080204" pitchFamily="34" charset="-128"/>
            </a:endParaRPr>
          </a:p>
          <a:p>
            <a:pPr>
              <a:lnSpc>
                <a:spcPct val="90000"/>
              </a:lnSpc>
            </a:pPr>
            <a:r>
              <a:rPr lang="en-US" altLang="en-US">
                <a:ea typeface="ＭＳ Ｐゴシック" panose="020B0600070205080204" pitchFamily="34" charset="-128"/>
              </a:rPr>
              <a:t>Introduce </a:t>
            </a:r>
            <a:r>
              <a:rPr lang="en-US" altLang="en-US">
                <a:solidFill>
                  <a:schemeClr val="accent1"/>
                </a:solidFill>
                <a:ea typeface="ＭＳ Ｐゴシック" panose="020B0600070205080204" pitchFamily="34" charset="-128"/>
              </a:rPr>
              <a:t>Tree </a:t>
            </a:r>
            <a:r>
              <a:rPr lang="en-US" altLang="en-US">
                <a:ea typeface="ＭＳ Ｐゴシック" panose="020B0600070205080204" pitchFamily="34" charset="-128"/>
              </a:rPr>
              <a:t>and </a:t>
            </a:r>
            <a:r>
              <a:rPr lang="en-US" altLang="en-US">
                <a:solidFill>
                  <a:schemeClr val="accent1"/>
                </a:solidFill>
                <a:ea typeface="ＭＳ Ｐゴシック" panose="020B0600070205080204" pitchFamily="34" charset="-128"/>
              </a:rPr>
              <a:t>DAG</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Models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a:extLst>
              <a:ext uri="{FF2B5EF4-FFF2-40B4-BE49-F238E27FC236}">
                <a16:creationId xmlns:a16="http://schemas.microsoft.com/office/drawing/2014/main" id="{9BA961BC-8768-AB4A-8B4A-D8CAFE41B31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CA210900-8F7B-4D9A-B7E9-8A903F294710}" type="slidenum">
              <a:rPr lang="es-ES" altLang="en-US" sz="1000" b="0">
                <a:latin typeface="Arial" panose="020B0604020202020204" pitchFamily="34" charset="0"/>
              </a:rPr>
              <a:pPr lvl="1" algn="r"/>
              <a:t>28</a:t>
            </a:fld>
            <a:endParaRPr lang="es-ES" altLang="en-US" sz="1000" b="0">
              <a:latin typeface="Arial" panose="020B0604020202020204" pitchFamily="34" charset="0"/>
            </a:endParaRPr>
          </a:p>
        </p:txBody>
      </p:sp>
      <p:sp>
        <p:nvSpPr>
          <p:cNvPr id="529412" name="Rectangle 2">
            <a:extLst>
              <a:ext uri="{FF2B5EF4-FFF2-40B4-BE49-F238E27FC236}">
                <a16:creationId xmlns:a16="http://schemas.microsoft.com/office/drawing/2014/main" id="{97473C5F-003D-A5BC-D691-4EB95FAFD4A6}"/>
              </a:ext>
            </a:extLst>
          </p:cNvPr>
          <p:cNvSpPr>
            <a:spLocks noGrp="1" noChangeArrowheads="1"/>
          </p:cNvSpPr>
          <p:nvPr>
            <p:ph type="title" idx="4294967295"/>
          </p:nvPr>
        </p:nvSpPr>
        <p:spPr>
          <a:xfrm>
            <a:off x="1371600" y="228600"/>
            <a:ext cx="7086600" cy="1066800"/>
          </a:xfrm>
        </p:spPr>
        <p:txBody>
          <a:bodyPr/>
          <a:lstStyle/>
          <a:p>
            <a:r>
              <a:rPr lang="en-US" altLang="en-US" dirty="0">
                <a:solidFill>
                  <a:schemeClr val="accent1"/>
                </a:solidFill>
                <a:ea typeface="ＭＳ Ｐゴシック" panose="020B0600070205080204" pitchFamily="34" charset="-128"/>
              </a:rPr>
              <a:t>Graphs</a:t>
            </a:r>
            <a:br>
              <a:rPr lang="en-US" altLang="en-US" dirty="0">
                <a:solidFill>
                  <a:schemeClr val="accent1"/>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(to represent relationships)</a:t>
            </a:r>
            <a:endParaRPr lang="en-US" altLang="en-US" b="0" dirty="0">
              <a:solidFill>
                <a:schemeClr val="accent1"/>
              </a:solidFill>
              <a:ea typeface="ＭＳ Ｐゴシック" panose="020B0600070205080204" pitchFamily="34" charset="-128"/>
            </a:endParaRPr>
          </a:p>
        </p:txBody>
      </p:sp>
      <p:sp>
        <p:nvSpPr>
          <p:cNvPr id="529413" name="Rectangle 3">
            <a:extLst>
              <a:ext uri="{FF2B5EF4-FFF2-40B4-BE49-F238E27FC236}">
                <a16:creationId xmlns:a16="http://schemas.microsoft.com/office/drawing/2014/main" id="{C8F238F7-21C7-3AF5-DF29-185CCD5BB697}"/>
              </a:ext>
            </a:extLst>
          </p:cNvPr>
          <p:cNvSpPr>
            <a:spLocks noGrp="1" noChangeArrowheads="1"/>
          </p:cNvSpPr>
          <p:nvPr>
            <p:ph type="body" idx="4294967295"/>
          </p:nvPr>
        </p:nvSpPr>
        <p:spPr>
          <a:xfrm>
            <a:off x="0" y="1524000"/>
            <a:ext cx="9144000" cy="2362200"/>
          </a:xfrm>
        </p:spPr>
        <p:txBody>
          <a:bodyPr/>
          <a:lstStyle/>
          <a:p>
            <a:r>
              <a:rPr lang="en-US" altLang="en-US">
                <a:ea typeface="ＭＳ Ｐゴシック" panose="020B0600070205080204" pitchFamily="34" charset="-128"/>
              </a:rPr>
              <a:t>Set of </a:t>
            </a:r>
            <a:r>
              <a:rPr lang="en-US" altLang="en-US" i="1">
                <a:solidFill>
                  <a:srgbClr val="FF0000"/>
                </a:solidFill>
                <a:ea typeface="ＭＳ Ｐゴシック" panose="020B0600070205080204" pitchFamily="34" charset="-128"/>
              </a:rPr>
              <a:t>nodes</a:t>
            </a:r>
            <a:r>
              <a:rPr lang="en-US" altLang="en-US">
                <a:ea typeface="ＭＳ Ｐゴシック" panose="020B0600070205080204" pitchFamily="34" charset="-128"/>
              </a:rPr>
              <a:t> and </a:t>
            </a:r>
            <a:r>
              <a:rPr lang="en-US" altLang="en-US" i="1">
                <a:solidFill>
                  <a:schemeClr val="accent2"/>
                </a:solidFill>
                <a:ea typeface="ＭＳ Ｐゴシック" panose="020B0600070205080204" pitchFamily="34" charset="-128"/>
              </a:rPr>
              <a:t>edges</a:t>
            </a:r>
            <a:r>
              <a:rPr lang="en-US" altLang="en-US" i="1">
                <a:ea typeface="ＭＳ Ｐゴシック" panose="020B0600070205080204" pitchFamily="34" charset="-128"/>
              </a:rPr>
              <a:t> (links)</a:t>
            </a:r>
          </a:p>
          <a:p>
            <a:r>
              <a:rPr lang="en-US" altLang="en-US">
                <a:solidFill>
                  <a:schemeClr val="accent2"/>
                </a:solidFill>
                <a:ea typeface="ＭＳ Ｐゴシック" panose="020B0600070205080204" pitchFamily="34" charset="-128"/>
              </a:rPr>
              <a:t>Edge </a:t>
            </a:r>
            <a:r>
              <a:rPr lang="en-US" altLang="en-US">
                <a:ea typeface="ＭＳ Ｐゴシック" panose="020B0600070205080204" pitchFamily="34" charset="-128"/>
              </a:rPr>
              <a:t>connects a pair of </a:t>
            </a:r>
            <a:r>
              <a:rPr lang="en-US" altLang="en-US">
                <a:solidFill>
                  <a:srgbClr val="FF0000"/>
                </a:solidFill>
                <a:ea typeface="ＭＳ Ｐゴシック" panose="020B0600070205080204" pitchFamily="34" charset="-128"/>
              </a:rPr>
              <a:t>nodes</a:t>
            </a:r>
          </a:p>
          <a:p>
            <a:pPr lvl="1"/>
            <a:r>
              <a:rPr lang="en-US" altLang="en-US">
                <a:ea typeface="ＭＳ Ｐゴシック" panose="020B0600070205080204" pitchFamily="34" charset="-128"/>
              </a:rPr>
              <a:t>Directed or undirected</a:t>
            </a:r>
          </a:p>
          <a:p>
            <a:r>
              <a:rPr lang="en-US" altLang="en-US" b="1" i="1">
                <a:solidFill>
                  <a:srgbClr val="FF9900"/>
                </a:solidFill>
                <a:ea typeface="ＭＳ Ｐゴシック" panose="020B0600070205080204" pitchFamily="34" charset="-128"/>
              </a:rPr>
              <a:t>Cycle</a:t>
            </a:r>
            <a:r>
              <a:rPr lang="en-US" altLang="en-US">
                <a:ea typeface="ＭＳ Ｐゴシック" panose="020B0600070205080204" pitchFamily="34" charset="-128"/>
              </a:rPr>
              <a:t>: directed path that is a loop</a:t>
            </a:r>
          </a:p>
        </p:txBody>
      </p:sp>
      <p:sp>
        <p:nvSpPr>
          <p:cNvPr id="24581" name="Oval 4">
            <a:extLst>
              <a:ext uri="{FF2B5EF4-FFF2-40B4-BE49-F238E27FC236}">
                <a16:creationId xmlns:a16="http://schemas.microsoft.com/office/drawing/2014/main" id="{1FD56565-FDEE-62D4-FFA7-3CA64B0CF851}"/>
              </a:ext>
            </a:extLst>
          </p:cNvPr>
          <p:cNvSpPr>
            <a:spLocks noChangeArrowheads="1"/>
          </p:cNvSpPr>
          <p:nvPr/>
        </p:nvSpPr>
        <p:spPr bwMode="auto">
          <a:xfrm>
            <a:off x="3733800" y="44958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2" name="Oval 5">
            <a:extLst>
              <a:ext uri="{FF2B5EF4-FFF2-40B4-BE49-F238E27FC236}">
                <a16:creationId xmlns:a16="http://schemas.microsoft.com/office/drawing/2014/main" id="{9A47C641-687C-9985-D40A-CFDA8055CCBB}"/>
              </a:ext>
            </a:extLst>
          </p:cNvPr>
          <p:cNvSpPr>
            <a:spLocks noChangeArrowheads="1"/>
          </p:cNvSpPr>
          <p:nvPr/>
        </p:nvSpPr>
        <p:spPr bwMode="auto">
          <a:xfrm>
            <a:off x="2590800" y="49530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3" name="Oval 6">
            <a:extLst>
              <a:ext uri="{FF2B5EF4-FFF2-40B4-BE49-F238E27FC236}">
                <a16:creationId xmlns:a16="http://schemas.microsoft.com/office/drawing/2014/main" id="{676CB11D-563E-8AE4-1A63-2C26400E6F6A}"/>
              </a:ext>
            </a:extLst>
          </p:cNvPr>
          <p:cNvSpPr>
            <a:spLocks noChangeArrowheads="1"/>
          </p:cNvSpPr>
          <p:nvPr/>
        </p:nvSpPr>
        <p:spPr bwMode="auto">
          <a:xfrm>
            <a:off x="3733800" y="57912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4" name="Oval 7">
            <a:extLst>
              <a:ext uri="{FF2B5EF4-FFF2-40B4-BE49-F238E27FC236}">
                <a16:creationId xmlns:a16="http://schemas.microsoft.com/office/drawing/2014/main" id="{4C7B4E0E-E957-8A70-8DBE-AAA5FF103384}"/>
              </a:ext>
            </a:extLst>
          </p:cNvPr>
          <p:cNvSpPr>
            <a:spLocks noChangeArrowheads="1"/>
          </p:cNvSpPr>
          <p:nvPr/>
        </p:nvSpPr>
        <p:spPr bwMode="auto">
          <a:xfrm>
            <a:off x="4724400" y="48006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5" name="Oval 8">
            <a:extLst>
              <a:ext uri="{FF2B5EF4-FFF2-40B4-BE49-F238E27FC236}">
                <a16:creationId xmlns:a16="http://schemas.microsoft.com/office/drawing/2014/main" id="{8A90FABF-24AA-0474-D09B-9B62105926A9}"/>
              </a:ext>
            </a:extLst>
          </p:cNvPr>
          <p:cNvSpPr>
            <a:spLocks noChangeArrowheads="1"/>
          </p:cNvSpPr>
          <p:nvPr/>
        </p:nvSpPr>
        <p:spPr bwMode="auto">
          <a:xfrm>
            <a:off x="2133600" y="57912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6" name="Oval 9">
            <a:extLst>
              <a:ext uri="{FF2B5EF4-FFF2-40B4-BE49-F238E27FC236}">
                <a16:creationId xmlns:a16="http://schemas.microsoft.com/office/drawing/2014/main" id="{F2E23DF3-F632-3B7A-50E7-D1B5601278AD}"/>
              </a:ext>
            </a:extLst>
          </p:cNvPr>
          <p:cNvSpPr>
            <a:spLocks noChangeArrowheads="1"/>
          </p:cNvSpPr>
          <p:nvPr/>
        </p:nvSpPr>
        <p:spPr bwMode="auto">
          <a:xfrm>
            <a:off x="5943600" y="54864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4587" name="Line 10">
            <a:extLst>
              <a:ext uri="{FF2B5EF4-FFF2-40B4-BE49-F238E27FC236}">
                <a16:creationId xmlns:a16="http://schemas.microsoft.com/office/drawing/2014/main" id="{40CFFF19-419D-97B3-F569-5CA4BB5D2FE3}"/>
              </a:ext>
            </a:extLst>
          </p:cNvPr>
          <p:cNvSpPr>
            <a:spLocks noChangeShapeType="1"/>
          </p:cNvSpPr>
          <p:nvPr/>
        </p:nvSpPr>
        <p:spPr bwMode="auto">
          <a:xfrm>
            <a:off x="4038600" y="4648200"/>
            <a:ext cx="762000" cy="2286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88" name="Line 11">
            <a:extLst>
              <a:ext uri="{FF2B5EF4-FFF2-40B4-BE49-F238E27FC236}">
                <a16:creationId xmlns:a16="http://schemas.microsoft.com/office/drawing/2014/main" id="{927E89FB-F2EA-ADEC-DBF8-529C4DF2A3C3}"/>
              </a:ext>
            </a:extLst>
          </p:cNvPr>
          <p:cNvSpPr>
            <a:spLocks noChangeShapeType="1"/>
          </p:cNvSpPr>
          <p:nvPr/>
        </p:nvSpPr>
        <p:spPr bwMode="auto">
          <a:xfrm>
            <a:off x="5029200" y="5029200"/>
            <a:ext cx="914400" cy="6096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89" name="Line 12">
            <a:extLst>
              <a:ext uri="{FF2B5EF4-FFF2-40B4-BE49-F238E27FC236}">
                <a16:creationId xmlns:a16="http://schemas.microsoft.com/office/drawing/2014/main" id="{F337DDE6-35FD-623C-7E7F-D7303CBC4D2F}"/>
              </a:ext>
            </a:extLst>
          </p:cNvPr>
          <p:cNvSpPr>
            <a:spLocks noChangeShapeType="1"/>
          </p:cNvSpPr>
          <p:nvPr/>
        </p:nvSpPr>
        <p:spPr bwMode="auto">
          <a:xfrm flipH="1">
            <a:off x="4038600" y="5791200"/>
            <a:ext cx="1981200" cy="152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90" name="Line 13">
            <a:extLst>
              <a:ext uri="{FF2B5EF4-FFF2-40B4-BE49-F238E27FC236}">
                <a16:creationId xmlns:a16="http://schemas.microsoft.com/office/drawing/2014/main" id="{82E0256F-C389-8A30-90FA-99DB8E9FD6CF}"/>
              </a:ext>
            </a:extLst>
          </p:cNvPr>
          <p:cNvSpPr>
            <a:spLocks noChangeShapeType="1"/>
          </p:cNvSpPr>
          <p:nvPr/>
        </p:nvSpPr>
        <p:spPr bwMode="auto">
          <a:xfrm flipV="1">
            <a:off x="3962400" y="5029200"/>
            <a:ext cx="838200" cy="7620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91" name="Line 14">
            <a:extLst>
              <a:ext uri="{FF2B5EF4-FFF2-40B4-BE49-F238E27FC236}">
                <a16:creationId xmlns:a16="http://schemas.microsoft.com/office/drawing/2014/main" id="{E2A160D1-9626-EF94-C2DD-BC32E7AC673C}"/>
              </a:ext>
            </a:extLst>
          </p:cNvPr>
          <p:cNvSpPr>
            <a:spLocks noChangeShapeType="1"/>
          </p:cNvSpPr>
          <p:nvPr/>
        </p:nvSpPr>
        <p:spPr bwMode="auto">
          <a:xfrm flipH="1">
            <a:off x="3886200" y="4800600"/>
            <a:ext cx="76200" cy="990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4592" name="Line 15">
            <a:extLst>
              <a:ext uri="{FF2B5EF4-FFF2-40B4-BE49-F238E27FC236}">
                <a16:creationId xmlns:a16="http://schemas.microsoft.com/office/drawing/2014/main" id="{895D3587-932F-7896-5548-5DF8ACA8AFEF}"/>
              </a:ext>
            </a:extLst>
          </p:cNvPr>
          <p:cNvSpPr>
            <a:spLocks noChangeShapeType="1"/>
          </p:cNvSpPr>
          <p:nvPr/>
        </p:nvSpPr>
        <p:spPr bwMode="auto">
          <a:xfrm flipH="1">
            <a:off x="2895600" y="4724400"/>
            <a:ext cx="838200" cy="3048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93" name="Line 16">
            <a:extLst>
              <a:ext uri="{FF2B5EF4-FFF2-40B4-BE49-F238E27FC236}">
                <a16:creationId xmlns:a16="http://schemas.microsoft.com/office/drawing/2014/main" id="{C194A7E8-FD4D-A18D-3A07-7FD6110698CF}"/>
              </a:ext>
            </a:extLst>
          </p:cNvPr>
          <p:cNvSpPr>
            <a:spLocks noChangeShapeType="1"/>
          </p:cNvSpPr>
          <p:nvPr/>
        </p:nvSpPr>
        <p:spPr bwMode="auto">
          <a:xfrm flipH="1">
            <a:off x="2362200" y="5257800"/>
            <a:ext cx="304800" cy="533400"/>
          </a:xfrm>
          <a:prstGeom prst="line">
            <a:avLst/>
          </a:prstGeom>
          <a:noFill/>
          <a:ln w="12700">
            <a:solidFill>
              <a:schemeClr val="tx1"/>
            </a:solidFill>
            <a:round/>
            <a:headEnd type="none" w="sm" len="sm"/>
            <a:tailEnd/>
          </a:ln>
          <a:extLst>
            <a:ext uri="{909E8E84-426E-40DD-AFC4-6F175D3DCCD1}">
              <a14:hiddenFill xmlns:a14="http://schemas.microsoft.com/office/drawing/2010/main">
                <a:noFill/>
              </a14:hiddenFill>
            </a:ext>
          </a:extLst>
        </p:spPr>
        <p:txBody>
          <a:bodyPr anchor="ctr" anchorCtr="1"/>
          <a:lstStyle/>
          <a:p>
            <a:endParaRPr lang="en-US"/>
          </a:p>
        </p:txBody>
      </p:sp>
      <p:sp>
        <p:nvSpPr>
          <p:cNvPr id="24594" name="Line 17">
            <a:extLst>
              <a:ext uri="{FF2B5EF4-FFF2-40B4-BE49-F238E27FC236}">
                <a16:creationId xmlns:a16="http://schemas.microsoft.com/office/drawing/2014/main" id="{DB81E994-19D2-A696-9765-549ED249E476}"/>
              </a:ext>
            </a:extLst>
          </p:cNvPr>
          <p:cNvSpPr>
            <a:spLocks noChangeShapeType="1"/>
          </p:cNvSpPr>
          <p:nvPr/>
        </p:nvSpPr>
        <p:spPr bwMode="auto">
          <a:xfrm flipH="1">
            <a:off x="2438400" y="6019800"/>
            <a:ext cx="12954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95" name="Line 20">
            <a:extLst>
              <a:ext uri="{FF2B5EF4-FFF2-40B4-BE49-F238E27FC236}">
                <a16:creationId xmlns:a16="http://schemas.microsoft.com/office/drawing/2014/main" id="{66CD220C-F063-75BB-E50B-A8C995269082}"/>
              </a:ext>
            </a:extLst>
          </p:cNvPr>
          <p:cNvSpPr>
            <a:spLocks noChangeShapeType="1"/>
          </p:cNvSpPr>
          <p:nvPr/>
        </p:nvSpPr>
        <p:spPr bwMode="auto">
          <a:xfrm flipH="1" flipV="1">
            <a:off x="5181600" y="5562600"/>
            <a:ext cx="762000" cy="685800"/>
          </a:xfrm>
          <a:prstGeom prst="line">
            <a:avLst/>
          </a:prstGeom>
          <a:noFill/>
          <a:ln w="127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24596" name="Text Box 21">
            <a:extLst>
              <a:ext uri="{FF2B5EF4-FFF2-40B4-BE49-F238E27FC236}">
                <a16:creationId xmlns:a16="http://schemas.microsoft.com/office/drawing/2014/main" id="{81C02DF9-9183-A5A9-ECB0-8DD252C6F6B5}"/>
              </a:ext>
            </a:extLst>
          </p:cNvPr>
          <p:cNvSpPr txBox="1">
            <a:spLocks noChangeArrowheads="1"/>
          </p:cNvSpPr>
          <p:nvPr/>
        </p:nvSpPr>
        <p:spPr bwMode="auto">
          <a:xfrm>
            <a:off x="5943600" y="6096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loop</a:t>
            </a:r>
          </a:p>
        </p:txBody>
      </p:sp>
      <p:sp>
        <p:nvSpPr>
          <p:cNvPr id="2" name="Callout: Quad Arrow 1">
            <a:extLst>
              <a:ext uri="{FF2B5EF4-FFF2-40B4-BE49-F238E27FC236}">
                <a16:creationId xmlns:a16="http://schemas.microsoft.com/office/drawing/2014/main" id="{9FF1CC19-B39C-D764-C20A-F22802205F15}"/>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2941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29413">
                                            <p:txEl>
                                              <p:pRg st="1" end="1"/>
                                            </p:txEl>
                                          </p:spTgt>
                                        </p:tgtEl>
                                        <p:attrNameLst>
                                          <p:attrName>style.visibility</p:attrName>
                                        </p:attrNameLst>
                                      </p:cBhvr>
                                      <p:to>
                                        <p:strVal val="visible"/>
                                      </p:to>
                                    </p:set>
                                    <p:animEffect transition="in" filter="checkerboard(across)">
                                      <p:cBhvr>
                                        <p:cTn id="11" dur="500"/>
                                        <p:tgtEl>
                                          <p:spTgt spid="529413">
                                            <p:txEl>
                                              <p:pRg st="1" end="1"/>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529413">
                                            <p:txEl>
                                              <p:pRg st="2" end="2"/>
                                            </p:txEl>
                                          </p:spTgt>
                                        </p:tgtEl>
                                        <p:attrNameLst>
                                          <p:attrName>style.visibility</p:attrName>
                                        </p:attrNameLst>
                                      </p:cBhvr>
                                      <p:to>
                                        <p:strVal val="visible"/>
                                      </p:to>
                                    </p:set>
                                    <p:animEffect transition="in" filter="checkerboard(across)">
                                      <p:cBhvr>
                                        <p:cTn id="14" dur="500"/>
                                        <p:tgtEl>
                                          <p:spTgt spid="529413">
                                            <p:txEl>
                                              <p:pRg st="2" end="2"/>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529413">
                                            <p:txEl>
                                              <p:pRg st="3" end="3"/>
                                            </p:txEl>
                                          </p:spTgt>
                                        </p:tgtEl>
                                        <p:attrNameLst>
                                          <p:attrName>style.visibility</p:attrName>
                                        </p:attrNameLst>
                                      </p:cBhvr>
                                      <p:to>
                                        <p:strVal val="visible"/>
                                      </p:to>
                                    </p:set>
                                    <p:animEffect transition="in" filter="diamond(in)">
                                      <p:cBhvr>
                                        <p:cTn id="19" dur="2000"/>
                                        <p:tgtEl>
                                          <p:spTgt spid="5294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90919B84-7B17-3F08-5BF2-6903D851801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93331D59-BD93-47A8-97A3-AA465CA59BA7}" type="slidenum">
              <a:rPr lang="es-ES" altLang="en-US" sz="1000" b="0">
                <a:latin typeface="Arial" panose="020B0604020202020204" pitchFamily="34" charset="0"/>
              </a:rPr>
              <a:pPr lvl="1" algn="r"/>
              <a:t>29</a:t>
            </a:fld>
            <a:endParaRPr lang="es-ES" altLang="en-US" sz="1000" b="0">
              <a:latin typeface="Arial" panose="020B0604020202020204" pitchFamily="34" charset="0"/>
            </a:endParaRPr>
          </a:p>
        </p:txBody>
      </p:sp>
      <p:sp>
        <p:nvSpPr>
          <p:cNvPr id="530436" name="Rectangle 2">
            <a:extLst>
              <a:ext uri="{FF2B5EF4-FFF2-40B4-BE49-F238E27FC236}">
                <a16:creationId xmlns:a16="http://schemas.microsoft.com/office/drawing/2014/main" id="{02E20ED1-20CC-F48C-FE9E-2CAD83F33E6C}"/>
              </a:ext>
            </a:extLst>
          </p:cNvPr>
          <p:cNvSpPr>
            <a:spLocks noGrp="1" noChangeArrowheads="1"/>
          </p:cNvSpPr>
          <p:nvPr>
            <p:ph type="title" idx="4294967295"/>
          </p:nvPr>
        </p:nvSpPr>
        <p:spPr/>
        <p:txBody>
          <a:bodyPr/>
          <a:lstStyle/>
          <a:p>
            <a:r>
              <a:rPr lang="en-US" altLang="en-US">
                <a:solidFill>
                  <a:schemeClr val="accent1"/>
                </a:solidFill>
                <a:ea typeface="ＭＳ Ｐゴシック" panose="020B0600070205080204" pitchFamily="34" charset="-128"/>
              </a:rPr>
              <a:t>Tree</a:t>
            </a:r>
          </a:p>
        </p:txBody>
      </p:sp>
      <p:sp>
        <p:nvSpPr>
          <p:cNvPr id="530437" name="Rectangle 3">
            <a:extLst>
              <a:ext uri="{FF2B5EF4-FFF2-40B4-BE49-F238E27FC236}">
                <a16:creationId xmlns:a16="http://schemas.microsoft.com/office/drawing/2014/main" id="{2A04597D-DA9B-8892-3EFF-91654477F4D8}"/>
              </a:ext>
            </a:extLst>
          </p:cNvPr>
          <p:cNvSpPr>
            <a:spLocks noGrp="1" noChangeArrowheads="1"/>
          </p:cNvSpPr>
          <p:nvPr>
            <p:ph type="body" idx="4294967295"/>
          </p:nvPr>
        </p:nvSpPr>
        <p:spPr>
          <a:xfrm>
            <a:off x="0" y="1828800"/>
            <a:ext cx="9144000" cy="1905000"/>
          </a:xfrm>
        </p:spPr>
        <p:txBody>
          <a:bodyPr/>
          <a:lstStyle/>
          <a:p>
            <a:pPr>
              <a:lnSpc>
                <a:spcPct val="90000"/>
              </a:lnSpc>
            </a:pPr>
            <a:r>
              <a:rPr lang="en-US" altLang="en-US" b="1">
                <a:solidFill>
                  <a:schemeClr val="accent1"/>
                </a:solidFill>
                <a:ea typeface="ＭＳ Ｐゴシック" panose="020B0600070205080204" pitchFamily="34" charset="-128"/>
              </a:rPr>
              <a:t>Graph</a:t>
            </a:r>
            <a:r>
              <a:rPr lang="en-US" altLang="en-US">
                <a:ea typeface="ＭＳ Ｐゴシック" panose="020B0600070205080204" pitchFamily="34" charset="-128"/>
              </a:rPr>
              <a:t> in which each </a:t>
            </a:r>
            <a:r>
              <a:rPr lang="en-US" altLang="en-US" b="1">
                <a:solidFill>
                  <a:srgbClr val="FF0000"/>
                </a:solidFill>
                <a:ea typeface="ＭＳ Ｐゴシック" panose="020B0600070205080204" pitchFamily="34" charset="-128"/>
              </a:rPr>
              <a:t>node</a:t>
            </a:r>
            <a:r>
              <a:rPr lang="en-US" altLang="en-US">
                <a:ea typeface="ＭＳ Ｐゴシック" panose="020B0600070205080204" pitchFamily="34" charset="-128"/>
              </a:rPr>
              <a:t> (except the root) has </a:t>
            </a:r>
            <a:r>
              <a:rPr lang="en-US" altLang="en-US" b="1">
                <a:solidFill>
                  <a:srgbClr val="FF0000"/>
                </a:solidFill>
                <a:ea typeface="ＭＳ Ｐゴシック" panose="020B0600070205080204" pitchFamily="34" charset="-128"/>
              </a:rPr>
              <a:t>exactly one parent node</a:t>
            </a:r>
          </a:p>
          <a:p>
            <a:pPr lvl="1">
              <a:lnSpc>
                <a:spcPct val="90000"/>
              </a:lnSpc>
            </a:pPr>
            <a:r>
              <a:rPr lang="en-US" altLang="en-US">
                <a:ea typeface="ＭＳ Ｐゴシック" panose="020B0600070205080204" pitchFamily="34" charset="-128"/>
              </a:rPr>
              <a:t>May have multiple children</a:t>
            </a:r>
          </a:p>
          <a:p>
            <a:pPr lvl="1">
              <a:lnSpc>
                <a:spcPct val="90000"/>
              </a:lnSpc>
            </a:pPr>
            <a:r>
              <a:rPr lang="en-US" altLang="en-US">
                <a:ea typeface="ＭＳ Ｐゴシック" panose="020B0600070205080204" pitchFamily="34" charset="-128"/>
              </a:rPr>
              <a:t>Leaf or terminal </a:t>
            </a:r>
            <a:r>
              <a:rPr lang="en-US" altLang="en-US" b="1">
                <a:solidFill>
                  <a:srgbClr val="FF0000"/>
                </a:solidFill>
                <a:ea typeface="ＭＳ Ｐゴシック" panose="020B0600070205080204" pitchFamily="34" charset="-128"/>
              </a:rPr>
              <a:t>node</a:t>
            </a:r>
            <a:r>
              <a:rPr lang="en-US" altLang="en-US">
                <a:ea typeface="ＭＳ Ｐゴシック" panose="020B0600070205080204" pitchFamily="34" charset="-128"/>
              </a:rPr>
              <a:t>: no children</a:t>
            </a:r>
          </a:p>
          <a:p>
            <a:pPr>
              <a:lnSpc>
                <a:spcPct val="90000"/>
              </a:lnSpc>
            </a:pPr>
            <a:endParaRPr lang="en-US" altLang="en-US">
              <a:ea typeface="ＭＳ Ｐゴシック" panose="020B0600070205080204" pitchFamily="34" charset="-128"/>
            </a:endParaRPr>
          </a:p>
        </p:txBody>
      </p:sp>
      <p:sp>
        <p:nvSpPr>
          <p:cNvPr id="25605" name="Oval 4">
            <a:extLst>
              <a:ext uri="{FF2B5EF4-FFF2-40B4-BE49-F238E27FC236}">
                <a16:creationId xmlns:a16="http://schemas.microsoft.com/office/drawing/2014/main" id="{988560C6-C883-1352-B038-D4B3E4AA5C78}"/>
              </a:ext>
            </a:extLst>
          </p:cNvPr>
          <p:cNvSpPr>
            <a:spLocks noChangeArrowheads="1"/>
          </p:cNvSpPr>
          <p:nvPr/>
        </p:nvSpPr>
        <p:spPr bwMode="auto">
          <a:xfrm>
            <a:off x="3733800" y="44196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06" name="Oval 5">
            <a:extLst>
              <a:ext uri="{FF2B5EF4-FFF2-40B4-BE49-F238E27FC236}">
                <a16:creationId xmlns:a16="http://schemas.microsoft.com/office/drawing/2014/main" id="{B5951CDF-83AA-CFEE-0A80-7FFEC311E33F}"/>
              </a:ext>
            </a:extLst>
          </p:cNvPr>
          <p:cNvSpPr>
            <a:spLocks noChangeArrowheads="1"/>
          </p:cNvSpPr>
          <p:nvPr/>
        </p:nvSpPr>
        <p:spPr bwMode="auto">
          <a:xfrm>
            <a:off x="4800600" y="58674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07" name="Oval 6">
            <a:extLst>
              <a:ext uri="{FF2B5EF4-FFF2-40B4-BE49-F238E27FC236}">
                <a16:creationId xmlns:a16="http://schemas.microsoft.com/office/drawing/2014/main" id="{7DF14BD9-6093-4A41-3690-4A026619D1F2}"/>
              </a:ext>
            </a:extLst>
          </p:cNvPr>
          <p:cNvSpPr>
            <a:spLocks noChangeArrowheads="1"/>
          </p:cNvSpPr>
          <p:nvPr/>
        </p:nvSpPr>
        <p:spPr bwMode="auto">
          <a:xfrm>
            <a:off x="3505200" y="59436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08" name="Oval 7">
            <a:extLst>
              <a:ext uri="{FF2B5EF4-FFF2-40B4-BE49-F238E27FC236}">
                <a16:creationId xmlns:a16="http://schemas.microsoft.com/office/drawing/2014/main" id="{7AE8C0C2-CCA8-23EB-8371-8C26C5024E47}"/>
              </a:ext>
            </a:extLst>
          </p:cNvPr>
          <p:cNvSpPr>
            <a:spLocks noChangeArrowheads="1"/>
          </p:cNvSpPr>
          <p:nvPr/>
        </p:nvSpPr>
        <p:spPr bwMode="auto">
          <a:xfrm>
            <a:off x="2743200" y="59436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09" name="Oval 8">
            <a:extLst>
              <a:ext uri="{FF2B5EF4-FFF2-40B4-BE49-F238E27FC236}">
                <a16:creationId xmlns:a16="http://schemas.microsoft.com/office/drawing/2014/main" id="{28C4D454-04B2-8D54-3AF0-E85AA3BE48C3}"/>
              </a:ext>
            </a:extLst>
          </p:cNvPr>
          <p:cNvSpPr>
            <a:spLocks noChangeArrowheads="1"/>
          </p:cNvSpPr>
          <p:nvPr/>
        </p:nvSpPr>
        <p:spPr bwMode="auto">
          <a:xfrm>
            <a:off x="3352800" y="51054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10" name="Oval 9">
            <a:extLst>
              <a:ext uri="{FF2B5EF4-FFF2-40B4-BE49-F238E27FC236}">
                <a16:creationId xmlns:a16="http://schemas.microsoft.com/office/drawing/2014/main" id="{B21803BB-FAA6-7ABF-DE23-6FBE58EA3DF0}"/>
              </a:ext>
            </a:extLst>
          </p:cNvPr>
          <p:cNvSpPr>
            <a:spLocks noChangeArrowheads="1"/>
          </p:cNvSpPr>
          <p:nvPr/>
        </p:nvSpPr>
        <p:spPr bwMode="auto">
          <a:xfrm>
            <a:off x="4191000" y="5105400"/>
            <a:ext cx="304800" cy="304800"/>
          </a:xfrm>
          <a:prstGeom prst="ellipse">
            <a:avLst/>
          </a:prstGeom>
          <a:solidFill>
            <a:schemeClr val="accent1"/>
          </a:solidFill>
          <a:ln w="12700">
            <a:solidFill>
              <a:schemeClr val="tx1"/>
            </a:solidFill>
            <a:round/>
            <a:headEnd type="none" w="sm" len="sm"/>
            <a:tailEnd type="none" w="sm" len="sm"/>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25611" name="Line 10">
            <a:extLst>
              <a:ext uri="{FF2B5EF4-FFF2-40B4-BE49-F238E27FC236}">
                <a16:creationId xmlns:a16="http://schemas.microsoft.com/office/drawing/2014/main" id="{0049D127-24F9-AED4-54CB-3AB1FA9E4C27}"/>
              </a:ext>
            </a:extLst>
          </p:cNvPr>
          <p:cNvSpPr>
            <a:spLocks noChangeShapeType="1"/>
          </p:cNvSpPr>
          <p:nvPr/>
        </p:nvSpPr>
        <p:spPr bwMode="auto">
          <a:xfrm flipH="1">
            <a:off x="3581400" y="4724400"/>
            <a:ext cx="228600" cy="381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2" name="Line 11">
            <a:extLst>
              <a:ext uri="{FF2B5EF4-FFF2-40B4-BE49-F238E27FC236}">
                <a16:creationId xmlns:a16="http://schemas.microsoft.com/office/drawing/2014/main" id="{F9C20449-B9EC-3641-7AC4-EFD87C9E4CFF}"/>
              </a:ext>
            </a:extLst>
          </p:cNvPr>
          <p:cNvSpPr>
            <a:spLocks noChangeShapeType="1"/>
          </p:cNvSpPr>
          <p:nvPr/>
        </p:nvSpPr>
        <p:spPr bwMode="auto">
          <a:xfrm flipH="1">
            <a:off x="2971800" y="5410200"/>
            <a:ext cx="457200" cy="6096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3" name="Line 12">
            <a:extLst>
              <a:ext uri="{FF2B5EF4-FFF2-40B4-BE49-F238E27FC236}">
                <a16:creationId xmlns:a16="http://schemas.microsoft.com/office/drawing/2014/main" id="{9B9F98B5-3FD4-AB7F-5944-5DB7D6DDAE4A}"/>
              </a:ext>
            </a:extLst>
          </p:cNvPr>
          <p:cNvSpPr>
            <a:spLocks noChangeShapeType="1"/>
          </p:cNvSpPr>
          <p:nvPr/>
        </p:nvSpPr>
        <p:spPr bwMode="auto">
          <a:xfrm>
            <a:off x="3581400" y="5410200"/>
            <a:ext cx="76200" cy="5334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4" name="Line 13">
            <a:extLst>
              <a:ext uri="{FF2B5EF4-FFF2-40B4-BE49-F238E27FC236}">
                <a16:creationId xmlns:a16="http://schemas.microsoft.com/office/drawing/2014/main" id="{5E6CE1AF-E476-92EF-87CB-00095A0231CC}"/>
              </a:ext>
            </a:extLst>
          </p:cNvPr>
          <p:cNvSpPr>
            <a:spLocks noChangeShapeType="1"/>
          </p:cNvSpPr>
          <p:nvPr/>
        </p:nvSpPr>
        <p:spPr bwMode="auto">
          <a:xfrm>
            <a:off x="4038600" y="4724400"/>
            <a:ext cx="304800" cy="3810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5" name="Line 14">
            <a:extLst>
              <a:ext uri="{FF2B5EF4-FFF2-40B4-BE49-F238E27FC236}">
                <a16:creationId xmlns:a16="http://schemas.microsoft.com/office/drawing/2014/main" id="{D59B0DDB-34BE-16E6-BF26-5F769C4B6A39}"/>
              </a:ext>
            </a:extLst>
          </p:cNvPr>
          <p:cNvSpPr>
            <a:spLocks noChangeShapeType="1"/>
          </p:cNvSpPr>
          <p:nvPr/>
        </p:nvSpPr>
        <p:spPr bwMode="auto">
          <a:xfrm>
            <a:off x="4419600" y="5410200"/>
            <a:ext cx="457200" cy="45720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6" name="Line 16">
            <a:extLst>
              <a:ext uri="{FF2B5EF4-FFF2-40B4-BE49-F238E27FC236}">
                <a16:creationId xmlns:a16="http://schemas.microsoft.com/office/drawing/2014/main" id="{4B99E857-BFA2-4B0A-1B02-AD480F311BAC}"/>
              </a:ext>
            </a:extLst>
          </p:cNvPr>
          <p:cNvSpPr>
            <a:spLocks noChangeShapeType="1"/>
          </p:cNvSpPr>
          <p:nvPr/>
        </p:nvSpPr>
        <p:spPr bwMode="auto">
          <a:xfrm flipH="1" flipV="1">
            <a:off x="4191000" y="4572000"/>
            <a:ext cx="1143000" cy="152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7" name="Text Box 17">
            <a:extLst>
              <a:ext uri="{FF2B5EF4-FFF2-40B4-BE49-F238E27FC236}">
                <a16:creationId xmlns:a16="http://schemas.microsoft.com/office/drawing/2014/main" id="{A6CFE91C-8F15-F91E-58DA-B66E3AD6BBD6}"/>
              </a:ext>
            </a:extLst>
          </p:cNvPr>
          <p:cNvSpPr txBox="1">
            <a:spLocks noChangeArrowheads="1"/>
          </p:cNvSpPr>
          <p:nvPr/>
        </p:nvSpPr>
        <p:spPr bwMode="auto">
          <a:xfrm>
            <a:off x="5334000" y="4495800"/>
            <a:ext cx="147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root node</a:t>
            </a:r>
          </a:p>
        </p:txBody>
      </p:sp>
      <p:sp>
        <p:nvSpPr>
          <p:cNvPr id="25618" name="Line 18">
            <a:extLst>
              <a:ext uri="{FF2B5EF4-FFF2-40B4-BE49-F238E27FC236}">
                <a16:creationId xmlns:a16="http://schemas.microsoft.com/office/drawing/2014/main" id="{A4969CCD-0992-00F1-7B5E-01201F3C3E32}"/>
              </a:ext>
            </a:extLst>
          </p:cNvPr>
          <p:cNvSpPr>
            <a:spLocks noChangeShapeType="1"/>
          </p:cNvSpPr>
          <p:nvPr/>
        </p:nvSpPr>
        <p:spPr bwMode="auto">
          <a:xfrm flipH="1" flipV="1">
            <a:off x="5181600" y="6096000"/>
            <a:ext cx="762000" cy="152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5619" name="Text Box 19">
            <a:extLst>
              <a:ext uri="{FF2B5EF4-FFF2-40B4-BE49-F238E27FC236}">
                <a16:creationId xmlns:a16="http://schemas.microsoft.com/office/drawing/2014/main" id="{231D5A37-5FDC-A441-40E5-9C2460412D58}"/>
              </a:ext>
            </a:extLst>
          </p:cNvPr>
          <p:cNvSpPr txBox="1">
            <a:spLocks noChangeArrowheads="1"/>
          </p:cNvSpPr>
          <p:nvPr/>
        </p:nvSpPr>
        <p:spPr bwMode="auto">
          <a:xfrm>
            <a:off x="6019800" y="6096000"/>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leaf node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043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30437">
                                            <p:txEl>
                                              <p:pRg st="1" end="1"/>
                                            </p:txEl>
                                          </p:spTgt>
                                        </p:tgtEl>
                                        <p:attrNameLst>
                                          <p:attrName>style.visibility</p:attrName>
                                        </p:attrNameLst>
                                      </p:cBhvr>
                                      <p:to>
                                        <p:strVal val="visible"/>
                                      </p:to>
                                    </p:set>
                                    <p:animEffect transition="in" filter="diamond(in)">
                                      <p:cBhvr>
                                        <p:cTn id="11" dur="2000"/>
                                        <p:tgtEl>
                                          <p:spTgt spid="530437">
                                            <p:txEl>
                                              <p:pRg st="1" end="1"/>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530437">
                                            <p:txEl>
                                              <p:pRg st="2" end="2"/>
                                            </p:txEl>
                                          </p:spTgt>
                                        </p:tgtEl>
                                        <p:attrNameLst>
                                          <p:attrName>style.visibility</p:attrName>
                                        </p:attrNameLst>
                                      </p:cBhvr>
                                      <p:to>
                                        <p:strVal val="visible"/>
                                      </p:to>
                                    </p:set>
                                    <p:animEffect transition="in" filter="diamond(in)">
                                      <p:cBhvr>
                                        <p:cTn id="14" dur="2000"/>
                                        <p:tgtEl>
                                          <p:spTgt spid="5304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E942E3-8401-08EC-402F-3F27B8BABAEE}"/>
              </a:ext>
            </a:extLst>
          </p:cNvPr>
          <p:cNvPicPr>
            <a:picLocks noChangeAspect="1"/>
          </p:cNvPicPr>
          <p:nvPr/>
        </p:nvPicPr>
        <p:blipFill rotWithShape="1">
          <a:blip r:embed="rId3"/>
          <a:srcRect l="30833" t="32318" r="34545" b="56476"/>
          <a:stretch/>
        </p:blipFill>
        <p:spPr>
          <a:xfrm>
            <a:off x="783580" y="884670"/>
            <a:ext cx="7424810" cy="1179676"/>
          </a:xfrm>
          <a:prstGeom prst="rect">
            <a:avLst/>
          </a:prstGeom>
        </p:spPr>
      </p:pic>
      <p:pic>
        <p:nvPicPr>
          <p:cNvPr id="8" name="Picture 7">
            <a:extLst>
              <a:ext uri="{FF2B5EF4-FFF2-40B4-BE49-F238E27FC236}">
                <a16:creationId xmlns:a16="http://schemas.microsoft.com/office/drawing/2014/main" id="{C8D23B1B-D8DC-0FDB-04D2-A8D4031DCE65}"/>
              </a:ext>
            </a:extLst>
          </p:cNvPr>
          <p:cNvPicPr>
            <a:picLocks noChangeAspect="1"/>
          </p:cNvPicPr>
          <p:nvPr/>
        </p:nvPicPr>
        <p:blipFill rotWithShape="1">
          <a:blip r:embed="rId3"/>
          <a:srcRect l="31121" t="69598" r="34257" b="7940"/>
          <a:stretch/>
        </p:blipFill>
        <p:spPr>
          <a:xfrm>
            <a:off x="802075" y="1955276"/>
            <a:ext cx="7424810" cy="2596597"/>
          </a:xfrm>
          <a:prstGeom prst="rect">
            <a:avLst/>
          </a:prstGeom>
        </p:spPr>
      </p:pic>
      <p:sp>
        <p:nvSpPr>
          <p:cNvPr id="4" name="Slide Number Placeholder 3">
            <a:extLst>
              <a:ext uri="{FF2B5EF4-FFF2-40B4-BE49-F238E27FC236}">
                <a16:creationId xmlns:a16="http://schemas.microsoft.com/office/drawing/2014/main" id="{AAB01129-CA41-E13B-FDBD-11F8B5EA90FA}"/>
              </a:ext>
            </a:extLst>
          </p:cNvPr>
          <p:cNvSpPr>
            <a:spLocks noGrp="1"/>
          </p:cNvSpPr>
          <p:nvPr>
            <p:ph type="sldNum" sz="quarter" idx="10"/>
          </p:nvPr>
        </p:nvSpPr>
        <p:spPr/>
        <p:txBody>
          <a:bodyPr/>
          <a:lstStyle/>
          <a:p>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fld id="{9F1A1A17-52E3-42A1-95FA-914F5940A190}" type="slidenum">
              <a:rPr kumimoji="0" lang="es-ES" altLang="en-US" sz="1000" b="1"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pPr marL="457200" marR="0" lvl="1" indent="0" algn="r" defTabSz="914400" rtl="0" eaLnBrk="0" fontAlgn="base" latinLnBrk="0" hangingPunct="0">
                <a:lnSpc>
                  <a:spcPct val="100000"/>
                </a:lnSpc>
                <a:spcBef>
                  <a:spcPct val="50000"/>
                </a:spcBef>
                <a:spcAft>
                  <a:spcPct val="0"/>
                </a:spcAft>
                <a:buClr>
                  <a:srgbClr val="CCCCFF"/>
                </a:buClr>
                <a:buSzPct val="55000"/>
                <a:buFontTx/>
                <a:buNone/>
                <a:tabLst/>
                <a:defRPr/>
              </a:pPr>
              <a:t>3</a:t>
            </a:fld>
            <a:endParaRPr kumimoji="0" lang="es-ES" altLang="en-US" sz="1000" b="1"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9" name="Rectangle 5">
            <a:extLst>
              <a:ext uri="{FF2B5EF4-FFF2-40B4-BE49-F238E27FC236}">
                <a16:creationId xmlns:a16="http://schemas.microsoft.com/office/drawing/2014/main" id="{F9E10143-7AD4-29FA-1BA6-0290873C5260}"/>
              </a:ext>
              <a:ext uri="{C183D7F6-B498-43B3-948B-1728B52AA6E4}">
                <adec:decorative xmlns:adec="http://schemas.microsoft.com/office/drawing/2017/decorative" val="1"/>
              </a:ext>
            </a:extLst>
          </p:cNvPr>
          <p:cNvSpPr>
            <a:spLocks noChangeArrowheads="1"/>
          </p:cNvSpPr>
          <p:nvPr/>
        </p:nvSpPr>
        <p:spPr bwMode="auto">
          <a:xfrm>
            <a:off x="914400" y="914400"/>
            <a:ext cx="7162800" cy="1066800"/>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6" name="TextBox 6">
            <a:extLst>
              <a:ext uri="{FF2B5EF4-FFF2-40B4-BE49-F238E27FC236}">
                <a16:creationId xmlns:a16="http://schemas.microsoft.com/office/drawing/2014/main" id="{DF520B8D-85AB-FEC4-6ED5-794B89000095}"/>
              </a:ext>
              <a:ext uri="{C183D7F6-B498-43B3-948B-1728B52AA6E4}">
                <adec:decorative xmlns:adec="http://schemas.microsoft.com/office/drawing/2017/decorative" val="1"/>
              </a:ext>
            </a:extLst>
          </p:cNvPr>
          <p:cNvSpPr txBox="1">
            <a:spLocks noChangeArrowheads="1"/>
          </p:cNvSpPr>
          <p:nvPr/>
        </p:nvSpPr>
        <p:spPr bwMode="auto">
          <a:xfrm>
            <a:off x="158221" y="-8924"/>
            <a:ext cx="8859837" cy="400050"/>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Times New Roman"/>
                <a:ea typeface="ＭＳ Ｐゴシック" panose="020B0600070205080204" pitchFamily="34" charset="-128"/>
                <a:cs typeface="Times New Roman"/>
              </a:rPr>
              <a:t>NEXT.</a:t>
            </a:r>
          </a:p>
        </p:txBody>
      </p:sp>
      <p:sp>
        <p:nvSpPr>
          <p:cNvPr id="7" name="Rectangle 6">
            <a:extLst>
              <a:ext uri="{FF2B5EF4-FFF2-40B4-BE49-F238E27FC236}">
                <a16:creationId xmlns:a16="http://schemas.microsoft.com/office/drawing/2014/main" id="{FF93B8F4-884A-FA42-8E0B-591640835CFE}"/>
              </a:ext>
              <a:ext uri="{C183D7F6-B498-43B3-948B-1728B52AA6E4}">
                <adec:decorative xmlns:adec="http://schemas.microsoft.com/office/drawing/2017/decorative" val="1"/>
              </a:ext>
            </a:extLst>
          </p:cNvPr>
          <p:cNvSpPr>
            <a:spLocks noChangeArrowheads="1"/>
          </p:cNvSpPr>
          <p:nvPr/>
        </p:nvSpPr>
        <p:spPr bwMode="auto">
          <a:xfrm>
            <a:off x="158221" y="-14816"/>
            <a:ext cx="8867775" cy="452437"/>
          </a:xfrm>
          <a:prstGeom prst="rect">
            <a:avLst/>
          </a:prstGeom>
          <a:noFill/>
          <a:ln w="76200" algn="ctr">
            <a:solidFill>
              <a:srgbClr val="E618D7"/>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pic>
        <p:nvPicPr>
          <p:cNvPr id="3" name="Picture 2">
            <a:extLst>
              <a:ext uri="{FF2B5EF4-FFF2-40B4-BE49-F238E27FC236}">
                <a16:creationId xmlns:a16="http://schemas.microsoft.com/office/drawing/2014/main" id="{177EF703-C2C5-27C0-0460-F3FC472C33CD}"/>
              </a:ext>
            </a:extLst>
          </p:cNvPr>
          <p:cNvPicPr>
            <a:picLocks noChangeAspect="1"/>
          </p:cNvPicPr>
          <p:nvPr/>
        </p:nvPicPr>
        <p:blipFill rotWithShape="1">
          <a:blip r:embed="rId3"/>
          <a:srcRect l="46112" t="28156" r="47492" b="70118"/>
          <a:stretch/>
        </p:blipFill>
        <p:spPr>
          <a:xfrm>
            <a:off x="4213342" y="1000744"/>
            <a:ext cx="1371600" cy="410308"/>
          </a:xfrm>
          <a:prstGeom prst="rect">
            <a:avLst/>
          </a:prstGeom>
        </p:spPr>
      </p:pic>
    </p:spTree>
    <p:extLst>
      <p:ext uri="{BB962C8B-B14F-4D97-AF65-F5344CB8AC3E}">
        <p14:creationId xmlns:p14="http://schemas.microsoft.com/office/powerpoint/2010/main" val="674503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3">
            <a:extLst>
              <a:ext uri="{FF2B5EF4-FFF2-40B4-BE49-F238E27FC236}">
                <a16:creationId xmlns:a16="http://schemas.microsoft.com/office/drawing/2014/main" id="{1BF396DF-6E00-A812-987E-054CD3057FA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FDB1EF8F-867F-4C8B-A4F5-FD881C105D27}" type="slidenum">
              <a:rPr lang="es-ES" altLang="en-US" sz="1000" b="0">
                <a:latin typeface="Arial" panose="020B0604020202020204" pitchFamily="34" charset="0"/>
              </a:rPr>
              <a:pPr lvl="1" algn="r"/>
              <a:t>30</a:t>
            </a:fld>
            <a:endParaRPr lang="es-ES" altLang="en-US" sz="1000" b="0">
              <a:latin typeface="Arial" panose="020B0604020202020204" pitchFamily="34" charset="0"/>
            </a:endParaRPr>
          </a:p>
        </p:txBody>
      </p:sp>
      <p:sp>
        <p:nvSpPr>
          <p:cNvPr id="531460" name="Rectangle 2">
            <a:extLst>
              <a:ext uri="{FF2B5EF4-FFF2-40B4-BE49-F238E27FC236}">
                <a16:creationId xmlns:a16="http://schemas.microsoft.com/office/drawing/2014/main" id="{2BCC2F49-FB0B-2098-660E-BFD82956FAF0}"/>
              </a:ext>
            </a:extLst>
          </p:cNvPr>
          <p:cNvSpPr>
            <a:spLocks noGrp="1" noChangeArrowheads="1"/>
          </p:cNvSpPr>
          <p:nvPr>
            <p:ph type="title" idx="4294967295"/>
          </p:nvPr>
        </p:nvSpPr>
        <p:spPr/>
        <p:txBody>
          <a:bodyPr/>
          <a:lstStyle/>
          <a:p>
            <a:r>
              <a:rPr lang="en-US" altLang="en-US" dirty="0">
                <a:solidFill>
                  <a:schemeClr val="accent1"/>
                </a:solidFill>
                <a:ea typeface="ＭＳ Ｐゴシック" panose="020B0600070205080204" pitchFamily="34" charset="-128"/>
              </a:rPr>
              <a:t>Tree </a:t>
            </a:r>
            <a:r>
              <a:rPr lang="en-US" altLang="en-US" dirty="0">
                <a:solidFill>
                  <a:srgbClr val="FF9900"/>
                </a:solidFill>
                <a:ea typeface="ＭＳ Ｐゴシック" panose="020B0600070205080204" pitchFamily="34" charset="-128"/>
              </a:rPr>
              <a:t>Model </a:t>
            </a:r>
            <a:r>
              <a:rPr lang="en-US" altLang="en-US" dirty="0">
                <a:ea typeface="ＭＳ Ｐゴシック" panose="020B0600070205080204" pitchFamily="34" charset="-128"/>
              </a:rPr>
              <a:t>of Car</a:t>
            </a:r>
            <a:br>
              <a:rPr lang="en-US" altLang="en-US" dirty="0">
                <a:ea typeface="ＭＳ Ｐゴシック" panose="020B0600070205080204" pitchFamily="34" charset="-128"/>
              </a:rPr>
            </a:br>
            <a:r>
              <a:rPr lang="en-US" altLang="en-US" b="0" dirty="0">
                <a:solidFill>
                  <a:schemeClr val="tx1"/>
                </a:solidFill>
                <a:ea typeface="ＭＳ Ｐゴシック" panose="020B0600070205080204" pitchFamily="34" charset="-128"/>
              </a:rPr>
              <a:t>(hierarchical model)</a:t>
            </a:r>
            <a:endParaRPr lang="en-US" altLang="en-US" dirty="0">
              <a:ea typeface="ＭＳ Ｐゴシック" panose="020B0600070205080204" pitchFamily="34" charset="-128"/>
            </a:endParaRPr>
          </a:p>
        </p:txBody>
      </p:sp>
      <p:pic>
        <p:nvPicPr>
          <p:cNvPr id="531462" name="Picture 4" descr="C:\BOOK\OpenGL\Paul Final\jpeg_new\AN09F06.jpg">
            <a:extLst>
              <a:ext uri="{FF2B5EF4-FFF2-40B4-BE49-F238E27FC236}">
                <a16:creationId xmlns:a16="http://schemas.microsoft.com/office/drawing/2014/main" id="{BEF4B6E9-544E-8DAE-B883-848698AC5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524000"/>
            <a:ext cx="81534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1463" name="Picture 4" descr="C:\BOOK\OpenGL\Paul Final\jpeg_new\AN09F05A.jpg">
            <a:extLst>
              <a:ext uri="{FF2B5EF4-FFF2-40B4-BE49-F238E27FC236}">
                <a16:creationId xmlns:a16="http://schemas.microsoft.com/office/drawing/2014/main" id="{9276B3EF-391B-32E9-0932-E26952827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8248" t="32054"/>
          <a:stretch>
            <a:fillRect/>
          </a:stretch>
        </p:blipFill>
        <p:spPr bwMode="auto">
          <a:xfrm>
            <a:off x="2209800" y="5024438"/>
            <a:ext cx="4191000"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5D0669EE-9DAB-338A-80DD-15456E788A5A}"/>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146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31462"/>
                                        </p:tgtEl>
                                        <p:attrNameLst>
                                          <p:attrName>style.visibility</p:attrName>
                                        </p:attrNameLst>
                                      </p:cBhvr>
                                      <p:to>
                                        <p:strVal val="visible"/>
                                      </p:to>
                                    </p:set>
                                    <p:animEffect transition="in" filter="checkerboard(across)">
                                      <p:cBhvr>
                                        <p:cTn id="11" dur="500"/>
                                        <p:tgtEl>
                                          <p:spTgt spid="5314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531463"/>
                                        </p:tgtEl>
                                        <p:attrNameLst>
                                          <p:attrName>style.visibility</p:attrName>
                                        </p:attrNameLst>
                                      </p:cBhvr>
                                      <p:to>
                                        <p:strVal val="visible"/>
                                      </p:to>
                                    </p:set>
                                    <p:animEffect transition="in" filter="diamond(in)">
                                      <p:cBhvr>
                                        <p:cTn id="16" dur="2000"/>
                                        <p:tgtEl>
                                          <p:spTgt spid="531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C6272407-DEF0-9D6A-43CC-E5C4CE98728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5160CA71-A513-46D4-86EF-4E47C227E497}" type="slidenum">
              <a:rPr lang="es-ES" altLang="en-US" sz="1000" b="0">
                <a:latin typeface="Arial" panose="020B0604020202020204" pitchFamily="34" charset="0"/>
              </a:rPr>
              <a:pPr lvl="1" algn="r"/>
              <a:t>31</a:t>
            </a:fld>
            <a:endParaRPr lang="es-ES" altLang="en-US" sz="1000" b="0">
              <a:latin typeface="Arial" panose="020B0604020202020204" pitchFamily="34" charset="0"/>
            </a:endParaRPr>
          </a:p>
        </p:txBody>
      </p:sp>
      <p:sp>
        <p:nvSpPr>
          <p:cNvPr id="532484" name="Rectangle 2">
            <a:extLst>
              <a:ext uri="{FF2B5EF4-FFF2-40B4-BE49-F238E27FC236}">
                <a16:creationId xmlns:a16="http://schemas.microsoft.com/office/drawing/2014/main" id="{B128A2AF-ADFA-0A43-072B-2F94C00B3064}"/>
              </a:ext>
            </a:extLst>
          </p:cNvPr>
          <p:cNvSpPr>
            <a:spLocks noGrp="1" noChangeArrowheads="1"/>
          </p:cNvSpPr>
          <p:nvPr>
            <p:ph type="title" idx="4294967295"/>
          </p:nvPr>
        </p:nvSpPr>
        <p:spPr/>
        <p:txBody>
          <a:bodyPr/>
          <a:lstStyle/>
          <a:p>
            <a:r>
              <a:rPr lang="en-US" altLang="en-US">
                <a:solidFill>
                  <a:schemeClr val="accent1"/>
                </a:solidFill>
                <a:ea typeface="ＭＳ Ｐゴシック" panose="020B0600070205080204" pitchFamily="34" charset="-128"/>
              </a:rPr>
              <a:t>DAG</a:t>
            </a:r>
            <a:r>
              <a:rPr lang="en-US" altLang="en-US">
                <a:ea typeface="ＭＳ Ｐゴシック" panose="020B0600070205080204" pitchFamily="34" charset="-128"/>
              </a:rPr>
              <a:t> </a:t>
            </a:r>
            <a:r>
              <a:rPr lang="en-US" altLang="en-US">
                <a:solidFill>
                  <a:srgbClr val="FF9900"/>
                </a:solidFill>
                <a:ea typeface="ＭＳ Ｐゴシック" panose="020B0600070205080204" pitchFamily="34" charset="-128"/>
              </a:rPr>
              <a:t>Model </a:t>
            </a:r>
            <a:r>
              <a:rPr lang="en-US" altLang="en-US">
                <a:ea typeface="ＭＳ Ｐゴシック" panose="020B0600070205080204" pitchFamily="34" charset="-128"/>
              </a:rPr>
              <a:t>of Car</a:t>
            </a:r>
            <a:endParaRPr lang="en-US" altLang="en-US">
              <a:solidFill>
                <a:srgbClr val="FF9900"/>
              </a:solidFill>
              <a:ea typeface="ＭＳ Ｐゴシック" panose="020B0600070205080204" pitchFamily="34" charset="-128"/>
            </a:endParaRPr>
          </a:p>
        </p:txBody>
      </p:sp>
      <p:sp>
        <p:nvSpPr>
          <p:cNvPr id="532485" name="Rectangle 3">
            <a:extLst>
              <a:ext uri="{FF2B5EF4-FFF2-40B4-BE49-F238E27FC236}">
                <a16:creationId xmlns:a16="http://schemas.microsoft.com/office/drawing/2014/main" id="{71646AF8-F31A-5047-8852-5FF778458E91}"/>
              </a:ext>
            </a:extLst>
          </p:cNvPr>
          <p:cNvSpPr>
            <a:spLocks noGrp="1" noChangeArrowheads="1"/>
          </p:cNvSpPr>
          <p:nvPr>
            <p:ph type="body" idx="4294967295"/>
          </p:nvPr>
        </p:nvSpPr>
        <p:spPr>
          <a:xfrm>
            <a:off x="0" y="1524000"/>
            <a:ext cx="9144000" cy="4724400"/>
          </a:xfrm>
        </p:spPr>
        <p:txBody>
          <a:bodyPr/>
          <a:lstStyle/>
          <a:p>
            <a:r>
              <a:rPr lang="en-US" altLang="en-US" sz="2700">
                <a:ea typeface="ＭＳ Ｐゴシック" panose="020B0600070205080204" pitchFamily="34" charset="-128"/>
              </a:rPr>
              <a:t>If we use the fact that all the </a:t>
            </a:r>
            <a:r>
              <a:rPr lang="en-US" altLang="en-US" sz="2700" b="1">
                <a:solidFill>
                  <a:srgbClr val="FF9900"/>
                </a:solidFill>
                <a:ea typeface="ＭＳ Ｐゴシック" panose="020B0600070205080204" pitchFamily="34" charset="-128"/>
              </a:rPr>
              <a:t>wheels</a:t>
            </a:r>
            <a:r>
              <a:rPr lang="en-US" altLang="en-US" sz="2700">
                <a:ea typeface="ＭＳ Ｐゴシック" panose="020B0600070205080204" pitchFamily="34" charset="-128"/>
              </a:rPr>
              <a:t> are identical, we get a </a:t>
            </a:r>
            <a:r>
              <a:rPr lang="en-US" altLang="en-US" sz="2700" b="1" i="1">
                <a:solidFill>
                  <a:schemeClr val="accent1"/>
                </a:solidFill>
                <a:ea typeface="ＭＳ Ｐゴシック" panose="020B0600070205080204" pitchFamily="34" charset="-128"/>
              </a:rPr>
              <a:t>D</a:t>
            </a:r>
            <a:r>
              <a:rPr lang="en-US" altLang="en-US" sz="2700" i="1">
                <a:solidFill>
                  <a:schemeClr val="accent2"/>
                </a:solidFill>
                <a:ea typeface="ＭＳ Ｐゴシック" panose="020B0600070205080204" pitchFamily="34" charset="-128"/>
              </a:rPr>
              <a:t>irected </a:t>
            </a:r>
            <a:r>
              <a:rPr lang="en-US" altLang="en-US" sz="2700" b="1" i="1">
                <a:solidFill>
                  <a:schemeClr val="accent1"/>
                </a:solidFill>
                <a:ea typeface="ＭＳ Ｐゴシック" panose="020B0600070205080204" pitchFamily="34" charset="-128"/>
              </a:rPr>
              <a:t>A</a:t>
            </a:r>
            <a:r>
              <a:rPr lang="en-US" altLang="en-US" sz="2700" i="1">
                <a:solidFill>
                  <a:schemeClr val="accent2"/>
                </a:solidFill>
                <a:ea typeface="ＭＳ Ｐゴシック" panose="020B0600070205080204" pitchFamily="34" charset="-128"/>
              </a:rPr>
              <a:t>cyclic </a:t>
            </a:r>
            <a:r>
              <a:rPr lang="en-US" altLang="en-US" sz="2700" b="1" i="1">
                <a:solidFill>
                  <a:schemeClr val="accent1"/>
                </a:solidFill>
                <a:ea typeface="ＭＳ Ｐゴシック" panose="020B0600070205080204" pitchFamily="34" charset="-128"/>
              </a:rPr>
              <a:t>G</a:t>
            </a:r>
            <a:r>
              <a:rPr lang="en-US" altLang="en-US" sz="2700" i="1">
                <a:solidFill>
                  <a:schemeClr val="accent2"/>
                </a:solidFill>
                <a:ea typeface="ＭＳ Ｐゴシック" panose="020B0600070205080204" pitchFamily="34" charset="-128"/>
              </a:rPr>
              <a:t>raph</a:t>
            </a:r>
          </a:p>
          <a:p>
            <a:pPr lvl="1"/>
            <a:r>
              <a:rPr lang="en-US" altLang="en-US" b="1">
                <a:solidFill>
                  <a:srgbClr val="FF0000"/>
                </a:solidFill>
                <a:ea typeface="ＭＳ Ｐゴシック" panose="020B0600070205080204" pitchFamily="34" charset="-128"/>
              </a:rPr>
              <a:t>Not much different than dealing with a </a:t>
            </a:r>
            <a:r>
              <a:rPr lang="en-US" altLang="en-US" b="1">
                <a:solidFill>
                  <a:schemeClr val="accent1"/>
                </a:solidFill>
                <a:ea typeface="ＭＳ Ｐゴシック" panose="020B0600070205080204" pitchFamily="34" charset="-128"/>
              </a:rPr>
              <a:t>tree</a:t>
            </a:r>
          </a:p>
        </p:txBody>
      </p:sp>
      <p:pic>
        <p:nvPicPr>
          <p:cNvPr id="27653" name="Picture 4" descr="C:\BOOK\OpenGL\Paul Final\jpeg_new\AN09F07.jpg">
            <a:extLst>
              <a:ext uri="{FF2B5EF4-FFF2-40B4-BE49-F238E27FC236}">
                <a16:creationId xmlns:a16="http://schemas.microsoft.com/office/drawing/2014/main" id="{D77547E8-0A1C-CECB-2315-F1D985D43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124200"/>
            <a:ext cx="22637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A3401328-1539-624C-C4FB-2CFC4307821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32485">
                                            <p:txEl>
                                              <p:pRg st="1" end="1"/>
                                            </p:txEl>
                                          </p:spTgt>
                                        </p:tgtEl>
                                        <p:attrNameLst>
                                          <p:attrName>style.visibility</p:attrName>
                                        </p:attrNameLst>
                                      </p:cBhvr>
                                      <p:to>
                                        <p:strVal val="visible"/>
                                      </p:to>
                                    </p:set>
                                    <p:animEffect transition="in" filter="diamond(in)">
                                      <p:cBhvr>
                                        <p:cTn id="7" dur="2000"/>
                                        <p:tgtEl>
                                          <p:spTgt spid="53248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mph" presetSubtype="0" fill="hold" nodeType="clickEffect">
                                  <p:stCondLst>
                                    <p:cond delay="0"/>
                                  </p:stCondLst>
                                  <p:childTnLst>
                                    <p:animScale>
                                      <p:cBhvr>
                                        <p:cTn id="11" dur="2000" fill="hold"/>
                                        <p:tgtEl>
                                          <p:spTgt spid="532484"/>
                                        </p:tgtEl>
                                      </p:cBhvr>
                                      <p:by x="100000" y="150000"/>
                                    </p:animScale>
                                  </p:childTnLst>
                                </p:cTn>
                              </p:par>
                            </p:childTnLst>
                          </p:cTn>
                        </p:par>
                      </p:childTnLst>
                    </p:cTn>
                  </p:par>
                  <p:par>
                    <p:cTn id="12" fill="hold" nodeType="clickPar">
                      <p:stCondLst>
                        <p:cond delay="indefinite"/>
                      </p:stCondLst>
                      <p:childTnLst>
                        <p:par>
                          <p:cTn id="13" fill="hold" nodeType="withGroup">
                            <p:stCondLst>
                              <p:cond delay="0"/>
                            </p:stCondLst>
                            <p:childTnLst>
                              <p:par>
                                <p:cTn id="14" presetID="45" presetClass="entr" presetSubtype="0" fill="hold" nodeType="clickEffect">
                                  <p:stCondLst>
                                    <p:cond delay="0"/>
                                  </p:stCondLst>
                                  <p:childTnLst>
                                    <p:set>
                                      <p:cBhvr>
                                        <p:cTn id="15" dur="1" fill="hold">
                                          <p:stCondLst>
                                            <p:cond delay="0"/>
                                          </p:stCondLst>
                                        </p:cTn>
                                        <p:tgtEl>
                                          <p:spTgt spid="27653"/>
                                        </p:tgtEl>
                                        <p:attrNameLst>
                                          <p:attrName>style.visibility</p:attrName>
                                        </p:attrNameLst>
                                      </p:cBhvr>
                                      <p:to>
                                        <p:strVal val="visible"/>
                                      </p:to>
                                    </p:set>
                                    <p:animEffect transition="in" filter="fade">
                                      <p:cBhvr>
                                        <p:cTn id="16" dur="2000"/>
                                        <p:tgtEl>
                                          <p:spTgt spid="27653"/>
                                        </p:tgtEl>
                                      </p:cBhvr>
                                    </p:animEffect>
                                    <p:anim calcmode="lin" valueType="num">
                                      <p:cBhvr>
                                        <p:cTn id="17" dur="2000" fill="hold"/>
                                        <p:tgtEl>
                                          <p:spTgt spid="27653"/>
                                        </p:tgtEl>
                                        <p:attrNameLst>
                                          <p:attrName>ppt_w</p:attrName>
                                        </p:attrNameLst>
                                      </p:cBhvr>
                                      <p:tavLst>
                                        <p:tav tm="0" fmla="#ppt_w*sin(2.5*pi*$)">
                                          <p:val>
                                            <p:fltVal val="0"/>
                                          </p:val>
                                        </p:tav>
                                        <p:tav tm="100000">
                                          <p:val>
                                            <p:fltVal val="1"/>
                                          </p:val>
                                        </p:tav>
                                      </p:tavLst>
                                    </p:anim>
                                    <p:anim calcmode="lin" valueType="num">
                                      <p:cBhvr>
                                        <p:cTn id="18" dur="2000" fill="hold"/>
                                        <p:tgtEl>
                                          <p:spTgt spid="2765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a:extLst>
              <a:ext uri="{FF2B5EF4-FFF2-40B4-BE49-F238E27FC236}">
                <a16:creationId xmlns:a16="http://schemas.microsoft.com/office/drawing/2014/main" id="{EB356307-20FB-0599-EF5E-BAE7BACA997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4888E49D-3821-48FC-ADDE-CCEC1C9D12AA}" type="slidenum">
              <a:rPr lang="es-ES" altLang="en-US" sz="1000" b="0">
                <a:latin typeface="Arial" panose="020B0604020202020204" pitchFamily="34" charset="0"/>
              </a:rPr>
              <a:pPr lvl="1" algn="r"/>
              <a:t>32</a:t>
            </a:fld>
            <a:endParaRPr lang="es-ES" altLang="en-US" sz="1000" b="0">
              <a:latin typeface="Arial" panose="020B0604020202020204" pitchFamily="34" charset="0"/>
            </a:endParaRPr>
          </a:p>
        </p:txBody>
      </p:sp>
      <p:sp>
        <p:nvSpPr>
          <p:cNvPr id="533508" name="Rectangle 2">
            <a:extLst>
              <a:ext uri="{FF2B5EF4-FFF2-40B4-BE49-F238E27FC236}">
                <a16:creationId xmlns:a16="http://schemas.microsoft.com/office/drawing/2014/main" id="{75506F2F-39AE-6A89-4811-14F50C1360D5}"/>
              </a:ext>
            </a:extLst>
          </p:cNvPr>
          <p:cNvSpPr>
            <a:spLocks noGrp="1" noChangeArrowheads="1"/>
          </p:cNvSpPr>
          <p:nvPr>
            <p:ph type="title" idx="4294967295"/>
          </p:nvPr>
        </p:nvSpPr>
        <p:spPr>
          <a:xfrm>
            <a:off x="1066800" y="-38100"/>
            <a:ext cx="6248400" cy="1066800"/>
          </a:xfrm>
        </p:spPr>
        <p:txBody>
          <a:bodyPr/>
          <a:lstStyle/>
          <a:p>
            <a:r>
              <a:rPr lang="en-US" altLang="en-US" dirty="0">
                <a:solidFill>
                  <a:srgbClr val="FF9900"/>
                </a:solidFill>
                <a:ea typeface="ＭＳ Ｐゴシック" panose="020B0600070205080204" pitchFamily="34" charset="-128"/>
              </a:rPr>
              <a:t>Modeling </a:t>
            </a:r>
            <a:r>
              <a:rPr lang="en-US" altLang="en-US" dirty="0">
                <a:ea typeface="ＭＳ Ｐゴシック" panose="020B0600070205080204" pitchFamily="34" charset="-128"/>
              </a:rPr>
              <a:t>with </a:t>
            </a:r>
            <a:r>
              <a:rPr lang="en-US" altLang="en-US" dirty="0">
                <a:solidFill>
                  <a:schemeClr val="accent1"/>
                </a:solidFill>
                <a:ea typeface="ＭＳ Ｐゴシック" panose="020B0600070205080204" pitchFamily="34" charset="-128"/>
              </a:rPr>
              <a:t>Trees</a:t>
            </a:r>
            <a:br>
              <a:rPr lang="en-US" altLang="en-US" dirty="0">
                <a:solidFill>
                  <a:schemeClr val="accent1"/>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hierarchical model)</a:t>
            </a:r>
            <a:r>
              <a:rPr lang="en-US" altLang="en-US" b="0" i="1" dirty="0">
                <a:solidFill>
                  <a:schemeClr val="tx1"/>
                </a:solidFill>
                <a:ea typeface="ＭＳ Ｐゴシック" panose="020B0600070205080204" pitchFamily="34" charset="-128"/>
              </a:rPr>
              <a:t> </a:t>
            </a:r>
          </a:p>
        </p:txBody>
      </p:sp>
      <p:sp>
        <p:nvSpPr>
          <p:cNvPr id="533509" name="Rectangle 3">
            <a:extLst>
              <a:ext uri="{FF2B5EF4-FFF2-40B4-BE49-F238E27FC236}">
                <a16:creationId xmlns:a16="http://schemas.microsoft.com/office/drawing/2014/main" id="{6363901C-EFFC-12C5-63EF-B7331DD7B564}"/>
              </a:ext>
            </a:extLst>
          </p:cNvPr>
          <p:cNvSpPr>
            <a:spLocks noGrp="1" noChangeArrowheads="1"/>
          </p:cNvSpPr>
          <p:nvPr>
            <p:ph type="body" idx="4294967295"/>
          </p:nvPr>
        </p:nvSpPr>
        <p:spPr>
          <a:xfrm>
            <a:off x="0" y="1524000"/>
            <a:ext cx="9144000" cy="4724400"/>
          </a:xfrm>
        </p:spPr>
        <p:txBody>
          <a:bodyPr/>
          <a:lstStyle/>
          <a:p>
            <a:pPr>
              <a:lnSpc>
                <a:spcPct val="90000"/>
              </a:lnSpc>
            </a:pPr>
            <a:r>
              <a:rPr lang="en-US" altLang="en-US" dirty="0">
                <a:ea typeface="ＭＳ Ｐゴシック" panose="020B0600070205080204" pitchFamily="34" charset="-128"/>
              </a:rPr>
              <a:t>Must decide what information to place in </a:t>
            </a:r>
            <a:r>
              <a:rPr lang="en-US" altLang="en-US" b="1" dirty="0">
                <a:solidFill>
                  <a:srgbClr val="FF0000"/>
                </a:solidFill>
                <a:ea typeface="ＭＳ Ｐゴシック" panose="020B0600070205080204" pitchFamily="34" charset="-128"/>
              </a:rPr>
              <a:t>Nodes </a:t>
            </a:r>
            <a:r>
              <a:rPr lang="en-US" altLang="en-US" dirty="0">
                <a:ea typeface="ＭＳ Ｐゴシック" panose="020B0600070205080204" pitchFamily="34" charset="-128"/>
              </a:rPr>
              <a:t>and what to put in </a:t>
            </a:r>
            <a:r>
              <a:rPr lang="en-US" altLang="en-US" b="1" dirty="0">
                <a:solidFill>
                  <a:schemeClr val="accent2"/>
                </a:solidFill>
                <a:ea typeface="ＭＳ Ｐゴシック" panose="020B0600070205080204" pitchFamily="34" charset="-128"/>
              </a:rPr>
              <a:t>Edges</a:t>
            </a:r>
          </a:p>
          <a:p>
            <a:pPr>
              <a:lnSpc>
                <a:spcPct val="90000"/>
              </a:lnSpc>
              <a:buFontTx/>
              <a:buNone/>
            </a:pPr>
            <a:endParaRPr lang="en-US" altLang="en-US" b="1" dirty="0">
              <a:solidFill>
                <a:schemeClr val="accent2"/>
              </a:solidFill>
              <a:ea typeface="ＭＳ Ｐゴシック" panose="020B0600070205080204" pitchFamily="34" charset="-128"/>
            </a:endParaRPr>
          </a:p>
          <a:p>
            <a:pPr>
              <a:lnSpc>
                <a:spcPct val="90000"/>
              </a:lnSpc>
            </a:pPr>
            <a:r>
              <a:rPr lang="en-US" altLang="en-US" b="1" dirty="0">
                <a:solidFill>
                  <a:srgbClr val="FF0000"/>
                </a:solidFill>
                <a:ea typeface="ＭＳ Ｐゴシック" panose="020B0600070205080204" pitchFamily="34" charset="-128"/>
              </a:rPr>
              <a:t>Nodes</a:t>
            </a:r>
          </a:p>
          <a:p>
            <a:pPr lvl="1">
              <a:lnSpc>
                <a:spcPct val="90000"/>
              </a:lnSpc>
            </a:pPr>
            <a:r>
              <a:rPr lang="en-US" altLang="en-US" b="1" dirty="0">
                <a:solidFill>
                  <a:schemeClr val="accent2"/>
                </a:solidFill>
                <a:ea typeface="ＭＳ Ｐゴシック" panose="020B0600070205080204" pitchFamily="34" charset="-128"/>
              </a:rPr>
              <a:t>What to draw</a:t>
            </a:r>
          </a:p>
          <a:p>
            <a:pPr lvl="1">
              <a:lnSpc>
                <a:spcPct val="90000"/>
              </a:lnSpc>
            </a:pPr>
            <a:r>
              <a:rPr lang="en-US" altLang="en-US" dirty="0">
                <a:ea typeface="ＭＳ Ｐゴシック" panose="020B0600070205080204" pitchFamily="34" charset="-128"/>
              </a:rPr>
              <a:t>Pointers to Children</a:t>
            </a:r>
          </a:p>
          <a:p>
            <a:pPr lvl="1">
              <a:lnSpc>
                <a:spcPct val="90000"/>
              </a:lnSpc>
              <a:buFontTx/>
              <a:buNone/>
            </a:pPr>
            <a:endParaRPr lang="en-US" altLang="en-US" dirty="0">
              <a:ea typeface="ＭＳ Ｐゴシック" panose="020B0600070205080204" pitchFamily="34" charset="-128"/>
            </a:endParaRPr>
          </a:p>
          <a:p>
            <a:pPr>
              <a:lnSpc>
                <a:spcPct val="90000"/>
              </a:lnSpc>
            </a:pPr>
            <a:r>
              <a:rPr lang="en-US" altLang="en-US" b="1" dirty="0">
                <a:solidFill>
                  <a:schemeClr val="accent2"/>
                </a:solidFill>
                <a:ea typeface="ＭＳ Ｐゴシック" panose="020B0600070205080204" pitchFamily="34" charset="-128"/>
              </a:rPr>
              <a:t>Edges</a:t>
            </a:r>
          </a:p>
          <a:p>
            <a:pPr lvl="1">
              <a:lnSpc>
                <a:spcPct val="90000"/>
              </a:lnSpc>
            </a:pPr>
            <a:r>
              <a:rPr lang="en-US" altLang="en-US" dirty="0">
                <a:ea typeface="ＭＳ Ｐゴシック" panose="020B0600070205080204" pitchFamily="34" charset="-128"/>
              </a:rPr>
              <a:t>May have information on </a:t>
            </a:r>
            <a:r>
              <a:rPr lang="en-US" altLang="en-US" b="1" dirty="0">
                <a:solidFill>
                  <a:srgbClr val="990033"/>
                </a:solidFill>
                <a:ea typeface="ＭＳ Ｐゴシック" panose="020B0600070205080204" pitchFamily="34" charset="-128"/>
              </a:rPr>
              <a:t>incremental changes to </a:t>
            </a:r>
            <a:r>
              <a:rPr lang="en-US" altLang="en-US" b="1" dirty="0">
                <a:solidFill>
                  <a:schemeClr val="accent2"/>
                </a:solidFill>
                <a:ea typeface="ＭＳ Ｐゴシック" panose="020B0600070205080204" pitchFamily="34" charset="-128"/>
              </a:rPr>
              <a:t>transformation </a:t>
            </a:r>
            <a:r>
              <a:rPr lang="en-US" altLang="en-US" b="1" dirty="0">
                <a:solidFill>
                  <a:srgbClr val="990033"/>
                </a:solidFill>
                <a:ea typeface="ＭＳ Ｐゴシック" panose="020B0600070205080204" pitchFamily="34" charset="-128"/>
              </a:rPr>
              <a:t>matrices</a:t>
            </a:r>
            <a:r>
              <a:rPr lang="en-US" altLang="en-US" b="1" dirty="0">
                <a:solidFill>
                  <a:schemeClr val="accent2"/>
                </a:solidFill>
                <a:ea typeface="ＭＳ Ｐゴシック" panose="020B0600070205080204" pitchFamily="34" charset="-128"/>
              </a:rPr>
              <a:t> </a:t>
            </a:r>
            <a:r>
              <a:rPr lang="en-US" altLang="en-US" b="1" dirty="0">
                <a:ea typeface="ＭＳ Ｐゴシック" panose="020B0600070205080204" pitchFamily="34" charset="-128"/>
              </a:rPr>
              <a:t>(</a:t>
            </a:r>
            <a:r>
              <a:rPr lang="en-US" altLang="en-US" dirty="0">
                <a:ea typeface="ＭＳ Ｐゴシック" panose="020B0600070205080204" pitchFamily="34" charset="-128"/>
              </a:rPr>
              <a:t>can also be store in </a:t>
            </a:r>
            <a:r>
              <a:rPr lang="en-US" altLang="en-US" b="1" dirty="0">
                <a:solidFill>
                  <a:srgbClr val="FF0000"/>
                </a:solidFill>
                <a:ea typeface="ＭＳ Ｐゴシック" panose="020B0600070205080204" pitchFamily="34" charset="-128"/>
              </a:rPr>
              <a:t>nodes</a:t>
            </a:r>
            <a:r>
              <a:rPr lang="en-US" altLang="en-US" dirty="0">
                <a:ea typeface="ＭＳ Ｐゴシック" panose="020B0600070205080204" pitchFamily="34" charset="-128"/>
              </a:rPr>
              <a:t>)</a:t>
            </a:r>
          </a:p>
        </p:txBody>
      </p:sp>
      <p:pic>
        <p:nvPicPr>
          <p:cNvPr id="28677" name="Picture 5" descr="C:\BOOK\OpenGL\Paul Final\jpeg_new\AN09F13.jpg">
            <a:extLst>
              <a:ext uri="{FF2B5EF4-FFF2-40B4-BE49-F238E27FC236}">
                <a16:creationId xmlns:a16="http://schemas.microsoft.com/office/drawing/2014/main" id="{2E87C1AC-2ECD-F36C-0266-D528285A8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514600"/>
            <a:ext cx="53340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350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33509">
                                            <p:txEl>
                                              <p:pRg st="2" end="2"/>
                                            </p:txEl>
                                          </p:spTgt>
                                        </p:tgtEl>
                                        <p:attrNameLst>
                                          <p:attrName>style.visibility</p:attrName>
                                        </p:attrNameLst>
                                      </p:cBhvr>
                                      <p:to>
                                        <p:strVal val="visible"/>
                                      </p:to>
                                    </p:set>
                                    <p:animEffect transition="in" filter="diamond(in)">
                                      <p:cBhvr>
                                        <p:cTn id="11" dur="2000"/>
                                        <p:tgtEl>
                                          <p:spTgt spid="533509">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533509">
                                            <p:txEl>
                                              <p:pRg st="3" end="3"/>
                                            </p:txEl>
                                          </p:spTgt>
                                        </p:tgtEl>
                                        <p:attrNameLst>
                                          <p:attrName>style.visibility</p:attrName>
                                        </p:attrNameLst>
                                      </p:cBhvr>
                                      <p:to>
                                        <p:strVal val="visible"/>
                                      </p:to>
                                    </p:set>
                                    <p:animEffect transition="in" filter="diamond(in)">
                                      <p:cBhvr>
                                        <p:cTn id="16" dur="2000"/>
                                        <p:tgtEl>
                                          <p:spTgt spid="53350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533509">
                                            <p:txEl>
                                              <p:pRg st="4" end="4"/>
                                            </p:txEl>
                                          </p:spTgt>
                                        </p:tgtEl>
                                        <p:attrNameLst>
                                          <p:attrName>style.visibility</p:attrName>
                                        </p:attrNameLst>
                                      </p:cBhvr>
                                      <p:to>
                                        <p:strVal val="visible"/>
                                      </p:to>
                                    </p:set>
                                    <p:animEffect transition="in" filter="diamond(in)">
                                      <p:cBhvr>
                                        <p:cTn id="21" dur="2000"/>
                                        <p:tgtEl>
                                          <p:spTgt spid="533509">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533509">
                                            <p:txEl>
                                              <p:pRg st="6" end="6"/>
                                            </p:txEl>
                                          </p:spTgt>
                                        </p:tgtEl>
                                        <p:attrNameLst>
                                          <p:attrName>style.visibility</p:attrName>
                                        </p:attrNameLst>
                                      </p:cBhvr>
                                      <p:to>
                                        <p:strVal val="visible"/>
                                      </p:to>
                                    </p:set>
                                    <p:animEffect transition="in" filter="diamond(in)">
                                      <p:cBhvr>
                                        <p:cTn id="26" dur="2000"/>
                                        <p:tgtEl>
                                          <p:spTgt spid="533509">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533509">
                                            <p:txEl>
                                              <p:pRg st="7" end="7"/>
                                            </p:txEl>
                                          </p:spTgt>
                                        </p:tgtEl>
                                        <p:attrNameLst>
                                          <p:attrName>style.visibility</p:attrName>
                                        </p:attrNameLst>
                                      </p:cBhvr>
                                      <p:to>
                                        <p:strVal val="visible"/>
                                      </p:to>
                                    </p:set>
                                    <p:animEffect transition="in" filter="diamond(in)">
                                      <p:cBhvr>
                                        <p:cTn id="31" dur="2000"/>
                                        <p:tgtEl>
                                          <p:spTgt spid="533509">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533509">
                                            <p:txEl>
                                              <p:pRg st="3" end="3"/>
                                            </p:txEl>
                                          </p:spTgt>
                                        </p:tgtEl>
                                        <p:attrNameLst>
                                          <p:attrName>style.visibility</p:attrName>
                                        </p:attrNameLst>
                                      </p:cBhvr>
                                      <p:to>
                                        <p:strVal val="visible"/>
                                      </p:to>
                                    </p:set>
                                    <p:animEffect transition="in" filter="checkerboard(across)">
                                      <p:cBhvr>
                                        <p:cTn id="36" dur="500"/>
                                        <p:tgtEl>
                                          <p:spTgt spid="533509">
                                            <p:txEl>
                                              <p:pRg st="3" end="3"/>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nodeType="clickEffect">
                                  <p:stCondLst>
                                    <p:cond delay="0"/>
                                  </p:stCondLst>
                                  <p:childTnLst>
                                    <p:animScale>
                                      <p:cBhvr>
                                        <p:cTn id="40" dur="2000" fill="hold"/>
                                        <p:tgtEl>
                                          <p:spTgt spid="533509">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C6B15EAE-03C5-0D26-DCA2-27DF77314D7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66C5145-6592-41A4-B558-B1239D5A1137}" type="slidenum">
              <a:rPr lang="es-ES" altLang="en-US" sz="1000" b="0">
                <a:latin typeface="Arial" panose="020B0604020202020204" pitchFamily="34" charset="0"/>
              </a:rPr>
              <a:pPr lvl="1" algn="r"/>
              <a:t>33</a:t>
            </a:fld>
            <a:endParaRPr lang="es-ES" altLang="en-US" sz="1000" b="0">
              <a:latin typeface="Arial" panose="020B0604020202020204" pitchFamily="34" charset="0"/>
            </a:endParaRPr>
          </a:p>
        </p:txBody>
      </p:sp>
      <p:sp>
        <p:nvSpPr>
          <p:cNvPr id="534532" name="Rectangle 2">
            <a:extLst>
              <a:ext uri="{FF2B5EF4-FFF2-40B4-BE49-F238E27FC236}">
                <a16:creationId xmlns:a16="http://schemas.microsoft.com/office/drawing/2014/main" id="{CC7285D7-26B4-79D5-8700-164BC63D3FF9}"/>
              </a:ext>
            </a:extLst>
          </p:cNvPr>
          <p:cNvSpPr>
            <a:spLocks noGrp="1" noChangeArrowheads="1"/>
          </p:cNvSpPr>
          <p:nvPr>
            <p:ph type="title" idx="4294967295"/>
          </p:nvPr>
        </p:nvSpPr>
        <p:spPr/>
        <p:txBody>
          <a:bodyPr/>
          <a:lstStyle/>
          <a:p>
            <a:r>
              <a:rPr lang="en-US" altLang="en-US" dirty="0">
                <a:solidFill>
                  <a:srgbClr val="FF3399"/>
                </a:solidFill>
                <a:ea typeface="ＭＳ Ｐゴシック" panose="020B0600070205080204" pitchFamily="34" charset="-128"/>
              </a:rPr>
              <a:t>Robot</a:t>
            </a:r>
            <a:r>
              <a:rPr lang="en-US" altLang="en-US" dirty="0">
                <a:ea typeface="ＭＳ Ｐゴシック" panose="020B0600070205080204" pitchFamily="34" charset="-128"/>
              </a:rPr>
              <a:t> </a:t>
            </a:r>
            <a:r>
              <a:rPr lang="en-US" altLang="en-US" dirty="0">
                <a:solidFill>
                  <a:srgbClr val="FF3399"/>
                </a:solidFill>
                <a:ea typeface="ＭＳ Ｐゴシック" panose="020B0600070205080204" pitchFamily="34" charset="-128"/>
              </a:rPr>
              <a:t>Arm</a:t>
            </a:r>
            <a:br>
              <a:rPr lang="en-US" altLang="en-US" dirty="0">
                <a:solidFill>
                  <a:srgbClr val="FF3399"/>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hierarchical model)</a:t>
            </a:r>
            <a:endParaRPr lang="en-US" altLang="en-US" dirty="0">
              <a:solidFill>
                <a:srgbClr val="FF3399"/>
              </a:solidFill>
              <a:ea typeface="ＭＳ Ｐゴシック" panose="020B0600070205080204" pitchFamily="34" charset="-128"/>
            </a:endParaRPr>
          </a:p>
        </p:txBody>
      </p:sp>
      <p:pic>
        <p:nvPicPr>
          <p:cNvPr id="29700" name="Picture 5" descr="C:\BOOK\OpenGL\Paul Final\jpeg\AN09F08.jpg">
            <a:extLst>
              <a:ext uri="{FF2B5EF4-FFF2-40B4-BE49-F238E27FC236}">
                <a16:creationId xmlns:a16="http://schemas.microsoft.com/office/drawing/2014/main" id="{E8FFF6B6-8D9E-A295-4B59-83FA1D2B5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182"/>
          <a:stretch>
            <a:fillRect/>
          </a:stretch>
        </p:blipFill>
        <p:spPr bwMode="auto">
          <a:xfrm>
            <a:off x="685800" y="1600200"/>
            <a:ext cx="8218488"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4534" name="Text Box 6">
            <a:extLst>
              <a:ext uri="{FF2B5EF4-FFF2-40B4-BE49-F238E27FC236}">
                <a16:creationId xmlns:a16="http://schemas.microsoft.com/office/drawing/2014/main" id="{7E6E81AC-E360-EB58-0F06-B7EB2A171D6F}"/>
              </a:ext>
            </a:extLst>
          </p:cNvPr>
          <p:cNvSpPr txBox="1">
            <a:spLocks noChangeArrowheads="1"/>
          </p:cNvSpPr>
          <p:nvPr/>
        </p:nvSpPr>
        <p:spPr bwMode="auto">
          <a:xfrm>
            <a:off x="304800" y="4343400"/>
            <a:ext cx="176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3399"/>
                </a:solidFill>
                <a:latin typeface="Arial" panose="020B0604020202020204" pitchFamily="34" charset="0"/>
              </a:rPr>
              <a:t>Robot Arm</a:t>
            </a:r>
          </a:p>
        </p:txBody>
      </p:sp>
      <p:sp>
        <p:nvSpPr>
          <p:cNvPr id="534535" name="Text Box 7">
            <a:extLst>
              <a:ext uri="{FF2B5EF4-FFF2-40B4-BE49-F238E27FC236}">
                <a16:creationId xmlns:a16="http://schemas.microsoft.com/office/drawing/2014/main" id="{BB87983A-5D28-F56F-F417-AF21597B7F74}"/>
              </a:ext>
            </a:extLst>
          </p:cNvPr>
          <p:cNvSpPr txBox="1">
            <a:spLocks noChangeArrowheads="1"/>
          </p:cNvSpPr>
          <p:nvPr/>
        </p:nvSpPr>
        <p:spPr bwMode="auto">
          <a:xfrm>
            <a:off x="4708525" y="4876800"/>
            <a:ext cx="3076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9900"/>
                </a:solidFill>
                <a:latin typeface="Arial" panose="020B0604020202020204" pitchFamily="34" charset="0"/>
              </a:rPr>
              <a:t>parts </a:t>
            </a:r>
            <a:r>
              <a:rPr lang="en-US" altLang="en-US">
                <a:solidFill>
                  <a:srgbClr val="FF0000"/>
                </a:solidFill>
                <a:latin typeface="Arial" panose="020B0604020202020204" pitchFamily="34" charset="0"/>
              </a:rPr>
              <a:t>in their own </a:t>
            </a:r>
          </a:p>
          <a:p>
            <a:r>
              <a:rPr lang="en-US" altLang="en-US">
                <a:solidFill>
                  <a:srgbClr val="FF9900"/>
                </a:solidFill>
                <a:latin typeface="Arial" panose="020B0604020202020204" pitchFamily="34" charset="0"/>
              </a:rPr>
              <a:t>coordinate systems</a:t>
            </a:r>
          </a:p>
        </p:txBody>
      </p:sp>
      <p:sp>
        <p:nvSpPr>
          <p:cNvPr id="7" name="Line 15">
            <a:extLst>
              <a:ext uri="{FF2B5EF4-FFF2-40B4-BE49-F238E27FC236}">
                <a16:creationId xmlns:a16="http://schemas.microsoft.com/office/drawing/2014/main" id="{337913D2-DDB9-271F-2C87-DE2D79FB6FD9}"/>
              </a:ext>
            </a:extLst>
          </p:cNvPr>
          <p:cNvSpPr>
            <a:spLocks noChangeShapeType="1"/>
          </p:cNvSpPr>
          <p:nvPr/>
        </p:nvSpPr>
        <p:spPr bwMode="auto">
          <a:xfrm flipH="1" flipV="1">
            <a:off x="3733800" y="3657600"/>
            <a:ext cx="1362075" cy="1255713"/>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8" name="Line 15">
            <a:extLst>
              <a:ext uri="{FF2B5EF4-FFF2-40B4-BE49-F238E27FC236}">
                <a16:creationId xmlns:a16="http://schemas.microsoft.com/office/drawing/2014/main" id="{C92EDEF1-B8CA-0B73-89E0-8B8BC83425BA}"/>
              </a:ext>
            </a:extLst>
          </p:cNvPr>
          <p:cNvSpPr>
            <a:spLocks noChangeShapeType="1"/>
          </p:cNvSpPr>
          <p:nvPr/>
        </p:nvSpPr>
        <p:spPr bwMode="auto">
          <a:xfrm flipV="1">
            <a:off x="5248275" y="3657600"/>
            <a:ext cx="466725" cy="1255713"/>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9" name="Line 15">
            <a:extLst>
              <a:ext uri="{FF2B5EF4-FFF2-40B4-BE49-F238E27FC236}">
                <a16:creationId xmlns:a16="http://schemas.microsoft.com/office/drawing/2014/main" id="{1410909B-6755-59C2-6616-504915210900}"/>
              </a:ext>
            </a:extLst>
          </p:cNvPr>
          <p:cNvSpPr>
            <a:spLocks noChangeShapeType="1"/>
          </p:cNvSpPr>
          <p:nvPr/>
        </p:nvSpPr>
        <p:spPr bwMode="auto">
          <a:xfrm flipV="1">
            <a:off x="5481638" y="3657600"/>
            <a:ext cx="2241550" cy="1219200"/>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0" name="Line 15">
            <a:extLst>
              <a:ext uri="{FF2B5EF4-FFF2-40B4-BE49-F238E27FC236}">
                <a16:creationId xmlns:a16="http://schemas.microsoft.com/office/drawing/2014/main" id="{FC186CF3-355C-347A-B3E2-E869FADAD7E8}"/>
              </a:ext>
            </a:extLst>
          </p:cNvPr>
          <p:cNvSpPr>
            <a:spLocks noChangeShapeType="1"/>
          </p:cNvSpPr>
          <p:nvPr/>
        </p:nvSpPr>
        <p:spPr bwMode="auto">
          <a:xfrm flipH="1" flipV="1">
            <a:off x="1371600" y="3810000"/>
            <a:ext cx="3724275" cy="1103313"/>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1" name="Line 15">
            <a:extLst>
              <a:ext uri="{FF2B5EF4-FFF2-40B4-BE49-F238E27FC236}">
                <a16:creationId xmlns:a16="http://schemas.microsoft.com/office/drawing/2014/main" id="{FCC94013-F677-DA20-F40F-E84A8F11D995}"/>
              </a:ext>
            </a:extLst>
          </p:cNvPr>
          <p:cNvSpPr>
            <a:spLocks noChangeShapeType="1"/>
          </p:cNvSpPr>
          <p:nvPr/>
        </p:nvSpPr>
        <p:spPr bwMode="auto">
          <a:xfrm flipH="1" flipV="1">
            <a:off x="1600200" y="2514600"/>
            <a:ext cx="3648075" cy="2398713"/>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2" name="Line 15">
            <a:extLst>
              <a:ext uri="{FF2B5EF4-FFF2-40B4-BE49-F238E27FC236}">
                <a16:creationId xmlns:a16="http://schemas.microsoft.com/office/drawing/2014/main" id="{27D9B022-2AA5-50C7-A793-69D533A142EA}"/>
              </a:ext>
            </a:extLst>
          </p:cNvPr>
          <p:cNvSpPr>
            <a:spLocks noChangeShapeType="1"/>
          </p:cNvSpPr>
          <p:nvPr/>
        </p:nvSpPr>
        <p:spPr bwMode="auto">
          <a:xfrm flipH="1" flipV="1">
            <a:off x="2438400" y="2057400"/>
            <a:ext cx="3043238" cy="2819400"/>
          </a:xfrm>
          <a:prstGeom prst="line">
            <a:avLst/>
          </a:prstGeom>
          <a:noFill/>
          <a:ln w="5715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 name="Callout: Quad Arrow 1">
            <a:extLst>
              <a:ext uri="{FF2B5EF4-FFF2-40B4-BE49-F238E27FC236}">
                <a16:creationId xmlns:a16="http://schemas.microsoft.com/office/drawing/2014/main" id="{96020072-6FE4-7580-F65A-88458C042C27}"/>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453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34534"/>
                                        </p:tgtEl>
                                        <p:attrNameLst>
                                          <p:attrName>style.visibility</p:attrName>
                                        </p:attrNameLst>
                                      </p:cBhvr>
                                      <p:to>
                                        <p:strVal val="visible"/>
                                      </p:to>
                                    </p:set>
                                    <p:animEffect transition="in" filter="diamond(in)">
                                      <p:cBhvr>
                                        <p:cTn id="11" dur="2000"/>
                                        <p:tgtEl>
                                          <p:spTgt spid="53453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534535">
                                            <p:txEl>
                                              <p:pRg st="0" end="0"/>
                                            </p:txEl>
                                          </p:spTgt>
                                        </p:tgtEl>
                                        <p:attrNameLst>
                                          <p:attrName>style.visibility</p:attrName>
                                        </p:attrNameLst>
                                      </p:cBhvr>
                                      <p:to>
                                        <p:strVal val="visible"/>
                                      </p:to>
                                    </p:set>
                                    <p:animEffect transition="in" filter="diamond(in)">
                                      <p:cBhvr>
                                        <p:cTn id="16" dur="2000"/>
                                        <p:tgtEl>
                                          <p:spTgt spid="534535">
                                            <p:txEl>
                                              <p:pRg st="0" end="0"/>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534535">
                                            <p:txEl>
                                              <p:pRg st="1" end="1"/>
                                            </p:txEl>
                                          </p:spTgt>
                                        </p:tgtEl>
                                        <p:attrNameLst>
                                          <p:attrName>style.visibility</p:attrName>
                                        </p:attrNameLst>
                                      </p:cBhvr>
                                      <p:to>
                                        <p:strVal val="visible"/>
                                      </p:to>
                                    </p:set>
                                    <p:animEffect transition="in" filter="diamond(in)">
                                      <p:cBhvr>
                                        <p:cTn id="19" dur="2000"/>
                                        <p:tgtEl>
                                          <p:spTgt spid="534535">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checkerboard(across)">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xit" presetSubtype="10" fill="hold" nodeType="clickEffect">
                                  <p:stCondLst>
                                    <p:cond delay="0"/>
                                  </p:stCondLst>
                                  <p:childTnLst>
                                    <p:animEffect transition="out" filter="blinds(horizontal)">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checkerboard(across)">
                                      <p:cBhvr>
                                        <p:cTn id="39" dur="500"/>
                                        <p:tgtEl>
                                          <p:spTgt spid="1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across)">
                                      <p:cBhvr>
                                        <p:cTn id="44" dur="500"/>
                                        <p:tgtEl>
                                          <p:spTgt spid="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xit" presetSubtype="10" fill="hold" nodeType="clickEffect">
                                  <p:stCondLst>
                                    <p:cond delay="0"/>
                                  </p:stCondLst>
                                  <p:childTnLst>
                                    <p:animEffect transition="out" filter="blinds(horizontal)">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checkerboard(across)">
                                      <p:cBhvr>
                                        <p:cTn id="54" dur="500"/>
                                        <p:tgtEl>
                                          <p:spTgt spid="1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heckerboard(across)">
                                      <p:cBhvr>
                                        <p:cTn id="59" dur="500"/>
                                        <p:tgtEl>
                                          <p:spTgt spid="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xit" presetSubtype="10" fill="hold" nodeType="clickEffect">
                                  <p:stCondLst>
                                    <p:cond delay="0"/>
                                  </p:stCondLst>
                                  <p:childTnLst>
                                    <p:animEffect transition="out" filter="blinds(horizontal)">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xit" presetSubtype="10" fill="hold" nodeType="clickEffect">
                                  <p:stCondLst>
                                    <p:cond delay="0"/>
                                  </p:stCondLst>
                                  <p:childTnLst>
                                    <p:animEffect transition="out" filter="blinds(horizontal)">
                                      <p:cBhvr>
                                        <p:cTn id="68" dur="500"/>
                                        <p:tgtEl>
                                          <p:spTgt spid="10"/>
                                        </p:tgtEl>
                                      </p:cBhvr>
                                    </p:animEffect>
                                    <p:set>
                                      <p:cBhvr>
                                        <p:cTn id="69" dur="1" fill="hold">
                                          <p:stCondLst>
                                            <p:cond delay="499"/>
                                          </p:stCondLst>
                                        </p:cTn>
                                        <p:tgtEl>
                                          <p:spTgt spid="10"/>
                                        </p:tgtEl>
                                        <p:attrNameLst>
                                          <p:attrName>style.visibility</p:attrName>
                                        </p:attrNameLst>
                                      </p:cBhvr>
                                      <p:to>
                                        <p:strVal val="hidden"/>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xit" presetSubtype="10" fill="hold" nodeType="clickEffect">
                                  <p:stCondLst>
                                    <p:cond delay="0"/>
                                  </p:stCondLst>
                                  <p:childTnLst>
                                    <p:animEffect transition="out" filter="blinds(horizontal)">
                                      <p:cBhvr>
                                        <p:cTn id="73" dur="500"/>
                                        <p:tgtEl>
                                          <p:spTgt spid="11"/>
                                        </p:tgtEl>
                                      </p:cBhvr>
                                    </p:animEffect>
                                    <p:set>
                                      <p:cBhvr>
                                        <p:cTn id="74" dur="1" fill="hold">
                                          <p:stCondLst>
                                            <p:cond delay="499"/>
                                          </p:stCondLst>
                                        </p:cTn>
                                        <p:tgtEl>
                                          <p:spTgt spid="11"/>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3" presetClass="exit" presetSubtype="10" fill="hold" nodeType="clickEffect">
                                  <p:stCondLst>
                                    <p:cond delay="0"/>
                                  </p:stCondLst>
                                  <p:childTnLst>
                                    <p:animEffect transition="out" filter="blinds(horizontal)">
                                      <p:cBhvr>
                                        <p:cTn id="78" dur="500"/>
                                        <p:tgtEl>
                                          <p:spTgt spid="12"/>
                                        </p:tgtEl>
                                      </p:cBhvr>
                                    </p:animEffect>
                                    <p:set>
                                      <p:cBhvr>
                                        <p:cTn id="7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2" grpId="0"/>
      <p:bldP spid="5345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3">
            <a:extLst>
              <a:ext uri="{FF2B5EF4-FFF2-40B4-BE49-F238E27FC236}">
                <a16:creationId xmlns:a16="http://schemas.microsoft.com/office/drawing/2014/main" id="{401FD6AD-7B39-7EF9-FE56-341E255E8AA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F51A8B28-C185-440E-BE41-81915562F9D9}" type="slidenum">
              <a:rPr lang="es-ES" altLang="en-US" sz="1000" b="0">
                <a:latin typeface="Arial" panose="020B0604020202020204" pitchFamily="34" charset="0"/>
              </a:rPr>
              <a:pPr lvl="1" algn="r"/>
              <a:t>34</a:t>
            </a:fld>
            <a:endParaRPr lang="es-ES" altLang="en-US" sz="1000" b="0">
              <a:latin typeface="Arial" panose="020B0604020202020204" pitchFamily="34" charset="0"/>
            </a:endParaRPr>
          </a:p>
        </p:txBody>
      </p:sp>
      <p:sp>
        <p:nvSpPr>
          <p:cNvPr id="30723" name="Rectangle 2">
            <a:extLst>
              <a:ext uri="{FF2B5EF4-FFF2-40B4-BE49-F238E27FC236}">
                <a16:creationId xmlns:a16="http://schemas.microsoft.com/office/drawing/2014/main" id="{BEC0C0C0-0E5B-CA59-5A92-169FFA61D049}"/>
              </a:ext>
            </a:extLst>
          </p:cNvPr>
          <p:cNvSpPr>
            <a:spLocks noGrp="1" noChangeArrowheads="1"/>
          </p:cNvSpPr>
          <p:nvPr>
            <p:ph type="title" idx="4294967295"/>
          </p:nvPr>
        </p:nvSpPr>
        <p:spPr/>
        <p:txBody>
          <a:bodyPr/>
          <a:lstStyle/>
          <a:p>
            <a:r>
              <a:rPr lang="en-US" altLang="en-US">
                <a:solidFill>
                  <a:srgbClr val="FF9900"/>
                </a:solidFill>
                <a:ea typeface="ＭＳ Ｐゴシック" panose="020B0600070205080204" pitchFamily="34" charset="-128"/>
              </a:rPr>
              <a:t>Articulated Models</a:t>
            </a:r>
          </a:p>
        </p:txBody>
      </p:sp>
      <p:sp>
        <p:nvSpPr>
          <p:cNvPr id="30724" name="Rectangle 3">
            <a:extLst>
              <a:ext uri="{FF2B5EF4-FFF2-40B4-BE49-F238E27FC236}">
                <a16:creationId xmlns:a16="http://schemas.microsoft.com/office/drawing/2014/main" id="{34235F42-59F7-B2AF-0152-BAB02A3782A7}"/>
              </a:ext>
            </a:extLst>
          </p:cNvPr>
          <p:cNvSpPr>
            <a:spLocks noGrp="1" noChangeArrowheads="1"/>
          </p:cNvSpPr>
          <p:nvPr>
            <p:ph type="body" idx="4294967295"/>
          </p:nvPr>
        </p:nvSpPr>
        <p:spPr>
          <a:xfrm>
            <a:off x="0" y="1524000"/>
            <a:ext cx="9296400" cy="4724400"/>
          </a:xfrm>
        </p:spPr>
        <p:txBody>
          <a:bodyPr/>
          <a:lstStyle/>
          <a:p>
            <a:r>
              <a:rPr lang="en-US" altLang="en-US" b="1">
                <a:solidFill>
                  <a:srgbClr val="FF3399"/>
                </a:solidFill>
                <a:ea typeface="ＭＳ Ｐゴシック" panose="020B0600070205080204" pitchFamily="34" charset="-128"/>
              </a:rPr>
              <a:t>Robot Arm</a:t>
            </a:r>
            <a:r>
              <a:rPr lang="en-US" altLang="en-US">
                <a:ea typeface="ＭＳ Ｐゴシック" panose="020B0600070205080204" pitchFamily="34" charset="-128"/>
              </a:rPr>
              <a:t> is an example of an </a:t>
            </a:r>
            <a:r>
              <a:rPr lang="en-US" altLang="en-US" i="1">
                <a:solidFill>
                  <a:srgbClr val="FF9900"/>
                </a:solidFill>
                <a:ea typeface="ＭＳ Ｐゴシック" panose="020B0600070205080204" pitchFamily="34" charset="-128"/>
              </a:rPr>
              <a:t>Articulated </a:t>
            </a:r>
            <a:r>
              <a:rPr lang="en-US" altLang="en-US" b="1" i="1">
                <a:solidFill>
                  <a:srgbClr val="FF9900"/>
                </a:solidFill>
                <a:ea typeface="ＭＳ Ｐゴシック" panose="020B0600070205080204" pitchFamily="34" charset="-128"/>
              </a:rPr>
              <a:t>Model</a:t>
            </a:r>
          </a:p>
          <a:p>
            <a:pPr lvl="1"/>
            <a:r>
              <a:rPr lang="en-US" altLang="en-US" sz="2800" b="1">
                <a:solidFill>
                  <a:srgbClr val="FF9900"/>
                </a:solidFill>
                <a:latin typeface="Times New Roman" panose="02020603050405020304" pitchFamily="18" charset="0"/>
                <a:ea typeface="ＭＳ Ｐゴシック" panose="020B0600070205080204" pitchFamily="34" charset="-128"/>
              </a:rPr>
              <a:t>Parts</a:t>
            </a:r>
            <a:r>
              <a:rPr lang="en-US" altLang="en-US" sz="2800">
                <a:latin typeface="Times New Roman" panose="02020603050405020304" pitchFamily="18" charset="0"/>
                <a:ea typeface="ＭＳ Ｐゴシック" panose="020B0600070205080204" pitchFamily="34" charset="-128"/>
              </a:rPr>
              <a:t> connected at joints</a:t>
            </a:r>
          </a:p>
          <a:p>
            <a:pPr lvl="1"/>
            <a:r>
              <a:rPr lang="en-US" altLang="en-US" sz="2800">
                <a:latin typeface="Times New Roman" panose="02020603050405020304" pitchFamily="18" charset="0"/>
                <a:ea typeface="ＭＳ Ｐゴシック" panose="020B0600070205080204" pitchFamily="34" charset="-128"/>
              </a:rPr>
              <a:t>Can specify </a:t>
            </a:r>
            <a:r>
              <a:rPr lang="en-US" altLang="en-US" sz="2800" b="1">
                <a:solidFill>
                  <a:schemeClr val="accent1"/>
                </a:solidFill>
                <a:latin typeface="Times New Roman" panose="02020603050405020304" pitchFamily="18" charset="0"/>
                <a:ea typeface="ＭＳ Ｐゴシック" panose="020B0600070205080204" pitchFamily="34" charset="-128"/>
              </a:rPr>
              <a:t>state of </a:t>
            </a:r>
            <a:r>
              <a:rPr lang="en-US" altLang="en-US" sz="2800" b="1">
                <a:solidFill>
                  <a:srgbClr val="FF9900"/>
                </a:solidFill>
                <a:latin typeface="Times New Roman" panose="02020603050405020304" pitchFamily="18" charset="0"/>
                <a:ea typeface="ＭＳ Ｐゴシック" panose="020B0600070205080204" pitchFamily="34" charset="-128"/>
              </a:rPr>
              <a:t>Model</a:t>
            </a:r>
            <a:r>
              <a:rPr lang="en-US" altLang="en-US" sz="2800">
                <a:latin typeface="Times New Roman" panose="02020603050405020304" pitchFamily="18" charset="0"/>
                <a:ea typeface="ＭＳ Ｐゴシック" panose="020B0600070205080204" pitchFamily="34" charset="-128"/>
              </a:rPr>
              <a:t> by giving all joint </a:t>
            </a:r>
            <a:r>
              <a:rPr lang="en-US" altLang="en-US" sz="2800" b="1">
                <a:solidFill>
                  <a:srgbClr val="C00000"/>
                </a:solidFill>
                <a:latin typeface="Times New Roman" panose="02020603050405020304" pitchFamily="18" charset="0"/>
                <a:ea typeface="ＭＳ Ｐゴシック" panose="020B0600070205080204" pitchFamily="34" charset="-128"/>
              </a:rPr>
              <a:t>angles</a:t>
            </a:r>
          </a:p>
        </p:txBody>
      </p:sp>
      <p:pic>
        <p:nvPicPr>
          <p:cNvPr id="535558" name="Picture 4" descr="C:\BOOK\OpenGL\Paul Final\jpeg_new\AN09F09.jpg">
            <a:extLst>
              <a:ext uri="{FF2B5EF4-FFF2-40B4-BE49-F238E27FC236}">
                <a16:creationId xmlns:a16="http://schemas.microsoft.com/office/drawing/2014/main" id="{18C497CC-0D14-0560-C06A-512CD043F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86100"/>
            <a:ext cx="25590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08" name="Picture 8" descr="Show Link">
            <a:extLst>
              <a:ext uri="{FF2B5EF4-FFF2-40B4-BE49-F238E27FC236}">
                <a16:creationId xmlns:a16="http://schemas.microsoft.com/office/drawing/2014/main" id="{686C2ADA-D98D-305F-59FA-0ABE24A18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9050" y="5605463"/>
            <a:ext cx="1252538"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560" name="Text Box 9">
            <a:extLst>
              <a:ext uri="{FF2B5EF4-FFF2-40B4-BE49-F238E27FC236}">
                <a16:creationId xmlns:a16="http://schemas.microsoft.com/office/drawing/2014/main" id="{CD070617-5F71-6C50-0479-862F6F2673F4}"/>
              </a:ext>
            </a:extLst>
          </p:cNvPr>
          <p:cNvSpPr txBox="1">
            <a:spLocks noChangeArrowheads="1"/>
          </p:cNvSpPr>
          <p:nvPr/>
        </p:nvSpPr>
        <p:spPr bwMode="auto">
          <a:xfrm>
            <a:off x="7772400" y="6043613"/>
            <a:ext cx="95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t>robot.c</a:t>
            </a:r>
          </a:p>
        </p:txBody>
      </p:sp>
      <p:sp>
        <p:nvSpPr>
          <p:cNvPr id="535561" name="Text Box 9">
            <a:extLst>
              <a:ext uri="{FF2B5EF4-FFF2-40B4-BE49-F238E27FC236}">
                <a16:creationId xmlns:a16="http://schemas.microsoft.com/office/drawing/2014/main" id="{D44E603B-344B-C3DE-3175-4FA5E4D4DB75}"/>
              </a:ext>
            </a:extLst>
          </p:cNvPr>
          <p:cNvSpPr txBox="1">
            <a:spLocks noChangeArrowheads="1"/>
          </p:cNvSpPr>
          <p:nvPr/>
        </p:nvSpPr>
        <p:spPr bwMode="auto">
          <a:xfrm>
            <a:off x="3811588" y="6278563"/>
            <a:ext cx="1520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Θ</a:t>
            </a:r>
          </a:p>
        </p:txBody>
      </p:sp>
      <p:sp>
        <p:nvSpPr>
          <p:cNvPr id="535562" name="Text Box 10">
            <a:extLst>
              <a:ext uri="{FF2B5EF4-FFF2-40B4-BE49-F238E27FC236}">
                <a16:creationId xmlns:a16="http://schemas.microsoft.com/office/drawing/2014/main" id="{C58DBB9C-8B5F-703F-9CB3-21CAEFA8810D}"/>
              </a:ext>
            </a:extLst>
          </p:cNvPr>
          <p:cNvSpPr txBox="1">
            <a:spLocks noChangeArrowheads="1"/>
          </p:cNvSpPr>
          <p:nvPr/>
        </p:nvSpPr>
        <p:spPr bwMode="auto">
          <a:xfrm>
            <a:off x="4438650" y="49911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φ</a:t>
            </a:r>
          </a:p>
        </p:txBody>
      </p:sp>
      <p:sp>
        <p:nvSpPr>
          <p:cNvPr id="535563" name="Text Box 11">
            <a:extLst>
              <a:ext uri="{FF2B5EF4-FFF2-40B4-BE49-F238E27FC236}">
                <a16:creationId xmlns:a16="http://schemas.microsoft.com/office/drawing/2014/main" id="{CB5A84A7-EFE7-71FE-3711-3A024AC55640}"/>
              </a:ext>
            </a:extLst>
          </p:cNvPr>
          <p:cNvSpPr txBox="1">
            <a:spLocks noChangeArrowheads="1"/>
          </p:cNvSpPr>
          <p:nvPr/>
        </p:nvSpPr>
        <p:spPr bwMode="auto">
          <a:xfrm>
            <a:off x="4953000" y="36195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3200">
                <a:solidFill>
                  <a:srgbClr val="990033"/>
                </a:solidFill>
                <a:cs typeface="Times New Roman" panose="02020603050405020304" pitchFamily="18" charset="0"/>
              </a:rPr>
              <a:t> </a:t>
            </a:r>
            <a:r>
              <a:rPr lang="el-GR" altLang="en-US" sz="3200">
                <a:solidFill>
                  <a:srgbClr val="990033"/>
                </a:solidFill>
                <a:cs typeface="Times New Roman" panose="02020603050405020304" pitchFamily="18" charset="0"/>
              </a:rPr>
              <a:t>ψ</a:t>
            </a:r>
          </a:p>
        </p:txBody>
      </p:sp>
      <p:sp>
        <p:nvSpPr>
          <p:cNvPr id="2" name="Callout: Quad Arrow 1">
            <a:extLst>
              <a:ext uri="{FF2B5EF4-FFF2-40B4-BE49-F238E27FC236}">
                <a16:creationId xmlns:a16="http://schemas.microsoft.com/office/drawing/2014/main" id="{C0F1A431-7BFF-B617-C87A-7F3BCB8ED91F}"/>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486408"/>
                                        </p:tgtEl>
                                        <p:attrNameLst>
                                          <p:attrName>style.visibility</p:attrName>
                                        </p:attrNameLst>
                                      </p:cBhvr>
                                      <p:to>
                                        <p:strVal val="visible"/>
                                      </p:to>
                                    </p:set>
                                    <p:anim calcmode="lin" valueType="num">
                                      <p:cBhvr>
                                        <p:cTn id="7" dur="1000" fill="hold"/>
                                        <p:tgtEl>
                                          <p:spTgt spid="486408"/>
                                        </p:tgtEl>
                                        <p:attrNameLst>
                                          <p:attrName>ppt_w</p:attrName>
                                        </p:attrNameLst>
                                      </p:cBhvr>
                                      <p:tavLst>
                                        <p:tav tm="0">
                                          <p:val>
                                            <p:strVal val="#ppt_w*0.70"/>
                                          </p:val>
                                        </p:tav>
                                        <p:tav tm="100000">
                                          <p:val>
                                            <p:strVal val="#ppt_w"/>
                                          </p:val>
                                        </p:tav>
                                      </p:tavLst>
                                    </p:anim>
                                    <p:anim calcmode="lin" valueType="num">
                                      <p:cBhvr>
                                        <p:cTn id="8" dur="1000" fill="hold"/>
                                        <p:tgtEl>
                                          <p:spTgt spid="486408"/>
                                        </p:tgtEl>
                                        <p:attrNameLst>
                                          <p:attrName>ppt_h</p:attrName>
                                        </p:attrNameLst>
                                      </p:cBhvr>
                                      <p:tavLst>
                                        <p:tav tm="0">
                                          <p:val>
                                            <p:strVal val="#ppt_h"/>
                                          </p:val>
                                        </p:tav>
                                        <p:tav tm="100000">
                                          <p:val>
                                            <p:strVal val="#ppt_h"/>
                                          </p:val>
                                        </p:tav>
                                      </p:tavLst>
                                    </p:anim>
                                    <p:animEffect transition="in" filter="fade">
                                      <p:cBhvr>
                                        <p:cTn id="9" dur="1000"/>
                                        <p:tgtEl>
                                          <p:spTgt spid="48640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535560"/>
                                        </p:tgtEl>
                                        <p:attrNameLst>
                                          <p:attrName>style.visibility</p:attrName>
                                        </p:attrNameLst>
                                      </p:cBhvr>
                                      <p:to>
                                        <p:strVal val="visible"/>
                                      </p:to>
                                    </p:set>
                                    <p:animEffect transition="in" filter="checkerboard(across)">
                                      <p:cBhvr>
                                        <p:cTn id="14" dur="500"/>
                                        <p:tgtEl>
                                          <p:spTgt spid="5355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535558"/>
                                        </p:tgtEl>
                                        <p:attrNameLst>
                                          <p:attrName>style.visibility</p:attrName>
                                        </p:attrNameLst>
                                      </p:cBhvr>
                                      <p:to>
                                        <p:strVal val="visible"/>
                                      </p:to>
                                    </p:set>
                                    <p:animEffect transition="in" filter="diamond(in)">
                                      <p:cBhvr>
                                        <p:cTn id="19" dur="2000"/>
                                        <p:tgtEl>
                                          <p:spTgt spid="53555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535561">
                                            <p:txEl>
                                              <p:pRg st="0" end="0"/>
                                            </p:txEl>
                                          </p:spTgt>
                                        </p:tgtEl>
                                        <p:attrNameLst>
                                          <p:attrName>style.visibility</p:attrName>
                                        </p:attrNameLst>
                                      </p:cBhvr>
                                      <p:to>
                                        <p:strVal val="visible"/>
                                      </p:to>
                                    </p:set>
                                    <p:animEffect transition="in" filter="checkerboard(across)">
                                      <p:cBhvr>
                                        <p:cTn id="24" dur="500"/>
                                        <p:tgtEl>
                                          <p:spTgt spid="535561">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535562">
                                            <p:txEl>
                                              <p:pRg st="0" end="0"/>
                                            </p:txEl>
                                          </p:spTgt>
                                        </p:tgtEl>
                                        <p:attrNameLst>
                                          <p:attrName>style.visibility</p:attrName>
                                        </p:attrNameLst>
                                      </p:cBhvr>
                                      <p:to>
                                        <p:strVal val="visible"/>
                                      </p:to>
                                    </p:set>
                                    <p:animEffect transition="in" filter="checkerboard(across)">
                                      <p:cBhvr>
                                        <p:cTn id="29" dur="500"/>
                                        <p:tgtEl>
                                          <p:spTgt spid="535562">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535563">
                                            <p:txEl>
                                              <p:pRg st="0" end="0"/>
                                            </p:txEl>
                                          </p:spTgt>
                                        </p:tgtEl>
                                        <p:attrNameLst>
                                          <p:attrName>style.visibility</p:attrName>
                                        </p:attrNameLst>
                                      </p:cBhvr>
                                      <p:to>
                                        <p:strVal val="visible"/>
                                      </p:to>
                                    </p:set>
                                    <p:animEffect transition="in" filter="checkerboard(across)">
                                      <p:cBhvr>
                                        <p:cTn id="34" dur="500"/>
                                        <p:tgtEl>
                                          <p:spTgt spid="5355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E419B95B-E1C3-1E2C-3EDF-987F94120B4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8A1B533-3E4F-4C16-9553-241F8C3F39B0}" type="slidenum">
              <a:rPr lang="es-ES" altLang="en-US" sz="1000" b="0">
                <a:latin typeface="Arial" panose="020B0604020202020204" pitchFamily="34" charset="0"/>
              </a:rPr>
              <a:pPr lvl="1" algn="r"/>
              <a:t>35</a:t>
            </a:fld>
            <a:endParaRPr lang="es-ES" altLang="en-US" sz="1000" b="0">
              <a:latin typeface="Arial" panose="020B0604020202020204" pitchFamily="34" charset="0"/>
            </a:endParaRPr>
          </a:p>
        </p:txBody>
      </p:sp>
      <p:sp>
        <p:nvSpPr>
          <p:cNvPr id="31747" name="Rectangle 2">
            <a:extLst>
              <a:ext uri="{FF2B5EF4-FFF2-40B4-BE49-F238E27FC236}">
                <a16:creationId xmlns:a16="http://schemas.microsoft.com/office/drawing/2014/main" id="{445E9355-39F2-2317-18FA-95CD3D668078}"/>
              </a:ext>
            </a:extLst>
          </p:cNvPr>
          <p:cNvSpPr>
            <a:spLocks noGrp="1" noChangeArrowheads="1"/>
          </p:cNvSpPr>
          <p:nvPr>
            <p:ph type="title" idx="4294967295"/>
          </p:nvPr>
        </p:nvSpPr>
        <p:spPr>
          <a:xfrm>
            <a:off x="1219200" y="0"/>
            <a:ext cx="6705600" cy="1066800"/>
          </a:xfrm>
        </p:spPr>
        <p:txBody>
          <a:bodyPr/>
          <a:lstStyle/>
          <a:p>
            <a:r>
              <a:rPr lang="en-US" altLang="en-US">
                <a:ea typeface="ＭＳ Ｐゴシック" panose="020B0600070205080204" pitchFamily="34" charset="-128"/>
              </a:rPr>
              <a:t>Relationships in Robot Arm</a:t>
            </a:r>
          </a:p>
        </p:txBody>
      </p:sp>
      <p:sp>
        <p:nvSpPr>
          <p:cNvPr id="536581" name="Rectangle 3">
            <a:extLst>
              <a:ext uri="{FF2B5EF4-FFF2-40B4-BE49-F238E27FC236}">
                <a16:creationId xmlns:a16="http://schemas.microsoft.com/office/drawing/2014/main" id="{662C457A-8599-E915-CB54-42F339B7C209}"/>
              </a:ext>
            </a:extLst>
          </p:cNvPr>
          <p:cNvSpPr>
            <a:spLocks noGrp="1" noChangeArrowheads="1"/>
          </p:cNvSpPr>
          <p:nvPr>
            <p:ph type="body" idx="4294967295"/>
          </p:nvPr>
        </p:nvSpPr>
        <p:spPr>
          <a:xfrm>
            <a:off x="-114300" y="1771650"/>
            <a:ext cx="9448800" cy="5257800"/>
          </a:xfrm>
        </p:spPr>
        <p:txBody>
          <a:bodyPr/>
          <a:lstStyle/>
          <a:p>
            <a:r>
              <a:rPr lang="en-US" altLang="en-US" sz="2700" b="1">
                <a:solidFill>
                  <a:srgbClr val="FF9900"/>
                </a:solidFill>
                <a:ea typeface="ＭＳ Ｐゴシック" panose="020B0600070205080204" pitchFamily="34" charset="-128"/>
              </a:rPr>
              <a:t>Base</a:t>
            </a:r>
            <a:r>
              <a:rPr lang="en-US" altLang="en-US" sz="2700" b="1">
                <a:solidFill>
                  <a:srgbClr val="FF3399"/>
                </a:solidFill>
                <a:ea typeface="ＭＳ Ｐゴシック" panose="020B0600070205080204" pitchFamily="34" charset="-128"/>
              </a:rPr>
              <a:t> </a:t>
            </a:r>
            <a:r>
              <a:rPr lang="en-US" altLang="en-US" sz="2700" b="1">
                <a:solidFill>
                  <a:srgbClr val="C00000"/>
                </a:solidFill>
                <a:ea typeface="ＭＳ Ｐゴシック" panose="020B0600070205080204" pitchFamily="34" charset="-128"/>
              </a:rPr>
              <a:t>rotates</a:t>
            </a:r>
            <a:r>
              <a:rPr lang="en-US" altLang="en-US" sz="2700" b="1">
                <a:solidFill>
                  <a:srgbClr val="FF3399"/>
                </a:solidFill>
                <a:ea typeface="ＭＳ Ｐゴシック" panose="020B0600070205080204" pitchFamily="34" charset="-128"/>
              </a:rPr>
              <a:t> independently</a:t>
            </a:r>
          </a:p>
          <a:p>
            <a:pPr lvl="1"/>
            <a:r>
              <a:rPr lang="en-US" altLang="en-US" sz="2200" b="1">
                <a:solidFill>
                  <a:schemeClr val="accent2"/>
                </a:solidFill>
                <a:ea typeface="ＭＳ Ｐゴシック" panose="020B0600070205080204" pitchFamily="34" charset="-128"/>
              </a:rPr>
              <a:t>Single </a:t>
            </a:r>
            <a:r>
              <a:rPr lang="en-US" altLang="en-US" sz="2200" b="1">
                <a:solidFill>
                  <a:srgbClr val="C00000"/>
                </a:solidFill>
                <a:ea typeface="ＭＳ Ｐゴシック" panose="020B0600070205080204" pitchFamily="34" charset="-128"/>
              </a:rPr>
              <a:t>angle</a:t>
            </a:r>
            <a:r>
              <a:rPr lang="en-US" altLang="en-US" sz="2200" b="1">
                <a:solidFill>
                  <a:schemeClr val="accent2"/>
                </a:solidFill>
                <a:ea typeface="ＭＳ Ｐゴシック" panose="020B0600070205080204" pitchFamily="34" charset="-128"/>
              </a:rPr>
              <a:t> determines position</a:t>
            </a:r>
          </a:p>
          <a:p>
            <a:pPr lvl="1">
              <a:buFontTx/>
              <a:buNone/>
            </a:pPr>
            <a:endParaRPr lang="en-US" altLang="en-US" sz="2200">
              <a:ea typeface="ＭＳ Ｐゴシック" panose="020B0600070205080204" pitchFamily="34" charset="-128"/>
            </a:endParaRPr>
          </a:p>
          <a:p>
            <a:r>
              <a:rPr lang="en-US" altLang="en-US" sz="2700" b="1">
                <a:solidFill>
                  <a:srgbClr val="FF9900"/>
                </a:solidFill>
                <a:ea typeface="ＭＳ Ｐゴシック" panose="020B0600070205080204" pitchFamily="34" charset="-128"/>
              </a:rPr>
              <a:t>Lower Arm </a:t>
            </a:r>
            <a:r>
              <a:rPr lang="en-US" altLang="en-US" sz="2700" b="1">
                <a:solidFill>
                  <a:srgbClr val="FF3399"/>
                </a:solidFill>
                <a:ea typeface="ＭＳ Ｐゴシック" panose="020B0600070205080204" pitchFamily="34" charset="-128"/>
              </a:rPr>
              <a:t>attached to </a:t>
            </a:r>
            <a:r>
              <a:rPr lang="en-US" altLang="en-US" sz="2700" b="1">
                <a:solidFill>
                  <a:srgbClr val="FF9900"/>
                </a:solidFill>
                <a:ea typeface="ＭＳ Ｐゴシック" panose="020B0600070205080204" pitchFamily="34" charset="-128"/>
              </a:rPr>
              <a:t>Base</a:t>
            </a:r>
          </a:p>
          <a:p>
            <a:pPr lvl="1"/>
            <a:r>
              <a:rPr lang="en-US" altLang="en-US" sz="2200">
                <a:ea typeface="ＭＳ Ｐゴシック" panose="020B0600070205080204" pitchFamily="34" charset="-128"/>
              </a:rPr>
              <a:t>Its </a:t>
            </a:r>
            <a:r>
              <a:rPr lang="en-US" altLang="en-US" sz="2200" b="1">
                <a:solidFill>
                  <a:srgbClr val="C00000"/>
                </a:solidFill>
                <a:ea typeface="ＭＳ Ｐゴシック" panose="020B0600070205080204" pitchFamily="34" charset="-128"/>
              </a:rPr>
              <a:t>position</a:t>
            </a:r>
            <a:r>
              <a:rPr lang="en-US" altLang="en-US" sz="2200">
                <a:solidFill>
                  <a:srgbClr val="C00000"/>
                </a:solidFill>
                <a:ea typeface="ＭＳ Ｐゴシック" panose="020B0600070205080204" pitchFamily="34" charset="-128"/>
              </a:rPr>
              <a:t> </a:t>
            </a:r>
            <a:r>
              <a:rPr lang="en-US" altLang="en-US" sz="2200">
                <a:ea typeface="ＭＳ Ｐゴシック" panose="020B0600070205080204" pitchFamily="34" charset="-128"/>
              </a:rPr>
              <a:t>depends on </a:t>
            </a:r>
            <a:r>
              <a:rPr lang="en-US" altLang="en-US" sz="2200" b="1">
                <a:solidFill>
                  <a:srgbClr val="C00000"/>
                </a:solidFill>
                <a:ea typeface="ＭＳ Ｐゴシック" panose="020B0600070205080204" pitchFamily="34" charset="-128"/>
              </a:rPr>
              <a:t>rotation</a:t>
            </a:r>
            <a:r>
              <a:rPr lang="en-US" altLang="en-US" sz="2200">
                <a:solidFill>
                  <a:srgbClr val="C00000"/>
                </a:solidFill>
                <a:ea typeface="ＭＳ Ｐゴシック" panose="020B0600070205080204" pitchFamily="34" charset="-128"/>
              </a:rPr>
              <a:t> of </a:t>
            </a:r>
            <a:r>
              <a:rPr lang="en-US" altLang="en-US" sz="2200" b="1">
                <a:solidFill>
                  <a:srgbClr val="FF9900"/>
                </a:solidFill>
                <a:ea typeface="ＭＳ Ｐゴシック" panose="020B0600070205080204" pitchFamily="34" charset="-128"/>
              </a:rPr>
              <a:t>Base</a:t>
            </a:r>
          </a:p>
          <a:p>
            <a:pPr lvl="1"/>
            <a:r>
              <a:rPr lang="en-US" altLang="en-US" sz="2200" b="1">
                <a:solidFill>
                  <a:schemeClr val="accent2"/>
                </a:solidFill>
                <a:ea typeface="ＭＳ Ｐゴシック" panose="020B0600070205080204" pitchFamily="34" charset="-128"/>
              </a:rPr>
              <a:t>Must also </a:t>
            </a:r>
            <a:r>
              <a:rPr lang="en-US" altLang="en-US" sz="2200" b="1">
                <a:solidFill>
                  <a:srgbClr val="C00000"/>
                </a:solidFill>
                <a:ea typeface="ＭＳ Ｐゴシック" panose="020B0600070205080204" pitchFamily="34" charset="-128"/>
              </a:rPr>
              <a:t>translate</a:t>
            </a:r>
            <a:r>
              <a:rPr lang="en-US" altLang="en-US" sz="2200" b="1">
                <a:solidFill>
                  <a:schemeClr val="accent2"/>
                </a:solidFill>
                <a:ea typeface="ＭＳ Ｐゴシック" panose="020B0600070205080204" pitchFamily="34" charset="-128"/>
              </a:rPr>
              <a:t> relative</a:t>
            </a:r>
            <a:r>
              <a:rPr lang="en-US" altLang="en-US" sz="2200">
                <a:ea typeface="ＭＳ Ｐゴシック" panose="020B0600070205080204" pitchFamily="34" charset="-128"/>
              </a:rPr>
              <a:t> </a:t>
            </a:r>
            <a:r>
              <a:rPr lang="en-US" altLang="en-US" sz="2200" b="1">
                <a:solidFill>
                  <a:schemeClr val="accent2"/>
                </a:solidFill>
                <a:ea typeface="ＭＳ Ｐゴシック" panose="020B0600070205080204" pitchFamily="34" charset="-128"/>
              </a:rPr>
              <a:t>to </a:t>
            </a:r>
            <a:r>
              <a:rPr lang="en-US" altLang="en-US" sz="2200" b="1">
                <a:solidFill>
                  <a:srgbClr val="FF9900"/>
                </a:solidFill>
                <a:ea typeface="ＭＳ Ｐゴシック" panose="020B0600070205080204" pitchFamily="34" charset="-128"/>
              </a:rPr>
              <a:t>Base</a:t>
            </a:r>
            <a:r>
              <a:rPr lang="en-US" altLang="en-US" sz="2200">
                <a:ea typeface="ＭＳ Ｐゴシック" panose="020B0600070205080204" pitchFamily="34" charset="-128"/>
              </a:rPr>
              <a:t> and </a:t>
            </a:r>
            <a:r>
              <a:rPr lang="en-US" altLang="en-US" sz="2200" b="1">
                <a:solidFill>
                  <a:srgbClr val="C00000"/>
                </a:solidFill>
                <a:ea typeface="ＭＳ Ｐゴシック" panose="020B0600070205080204" pitchFamily="34" charset="-128"/>
              </a:rPr>
              <a:t>rotate</a:t>
            </a:r>
            <a:r>
              <a:rPr lang="en-US" altLang="en-US" sz="2200" b="1">
                <a:solidFill>
                  <a:schemeClr val="accent2"/>
                </a:solidFill>
                <a:ea typeface="ＭＳ Ｐゴシック" panose="020B0600070205080204" pitchFamily="34" charset="-128"/>
              </a:rPr>
              <a:t> about connecting joint</a:t>
            </a:r>
          </a:p>
          <a:p>
            <a:pPr lvl="1"/>
            <a:endParaRPr lang="en-US" altLang="en-US" sz="2200" b="1">
              <a:solidFill>
                <a:schemeClr val="accent2"/>
              </a:solidFill>
              <a:ea typeface="ＭＳ Ｐゴシック" panose="020B0600070205080204" pitchFamily="34" charset="-128"/>
            </a:endParaRPr>
          </a:p>
          <a:p>
            <a:r>
              <a:rPr lang="en-US" altLang="en-US" sz="2700" b="1">
                <a:solidFill>
                  <a:srgbClr val="FF9900"/>
                </a:solidFill>
                <a:ea typeface="ＭＳ Ｐゴシック" panose="020B0600070205080204" pitchFamily="34" charset="-128"/>
              </a:rPr>
              <a:t>Upper Arm </a:t>
            </a:r>
            <a:r>
              <a:rPr lang="en-US" altLang="en-US" sz="2700" b="1">
                <a:solidFill>
                  <a:srgbClr val="FF3399"/>
                </a:solidFill>
                <a:ea typeface="ＭＳ Ｐゴシック" panose="020B0600070205080204" pitchFamily="34" charset="-128"/>
              </a:rPr>
              <a:t>attached to </a:t>
            </a:r>
            <a:r>
              <a:rPr lang="en-US" altLang="en-US" sz="2700" b="1">
                <a:solidFill>
                  <a:srgbClr val="FF9900"/>
                </a:solidFill>
                <a:ea typeface="ＭＳ Ｐゴシック" panose="020B0600070205080204" pitchFamily="34" charset="-128"/>
              </a:rPr>
              <a:t>Lower Arm</a:t>
            </a:r>
          </a:p>
          <a:p>
            <a:pPr lvl="1"/>
            <a:r>
              <a:rPr lang="en-US" altLang="en-US" sz="2200">
                <a:ea typeface="ＭＳ Ｐゴシック" panose="020B0600070205080204" pitchFamily="34" charset="-128"/>
              </a:rPr>
              <a:t>Its </a:t>
            </a:r>
            <a:r>
              <a:rPr lang="en-US" altLang="en-US" sz="2200" b="1">
                <a:solidFill>
                  <a:srgbClr val="C00000"/>
                </a:solidFill>
                <a:ea typeface="ＭＳ Ｐゴシック" panose="020B0600070205080204" pitchFamily="34" charset="-128"/>
              </a:rPr>
              <a:t>position</a:t>
            </a:r>
            <a:r>
              <a:rPr lang="en-US" altLang="en-US" sz="2200">
                <a:solidFill>
                  <a:srgbClr val="C00000"/>
                </a:solidFill>
                <a:ea typeface="ＭＳ Ｐゴシック" panose="020B0600070205080204" pitchFamily="34" charset="-128"/>
              </a:rPr>
              <a:t> </a:t>
            </a:r>
            <a:r>
              <a:rPr lang="en-US" altLang="en-US" sz="2200">
                <a:ea typeface="ＭＳ Ｐゴシック" panose="020B0600070205080204" pitchFamily="34" charset="-128"/>
              </a:rPr>
              <a:t>depends on both </a:t>
            </a:r>
            <a:r>
              <a:rPr lang="en-US" altLang="en-US" sz="2200" b="1">
                <a:solidFill>
                  <a:srgbClr val="FF9900"/>
                </a:solidFill>
                <a:ea typeface="ＭＳ Ｐゴシック" panose="020B0600070205080204" pitchFamily="34" charset="-128"/>
              </a:rPr>
              <a:t>Base </a:t>
            </a:r>
            <a:r>
              <a:rPr lang="en-US" altLang="en-US" sz="2200">
                <a:ea typeface="ＭＳ Ｐゴシック" panose="020B0600070205080204" pitchFamily="34" charset="-128"/>
              </a:rPr>
              <a:t>and </a:t>
            </a:r>
            <a:r>
              <a:rPr lang="en-US" altLang="en-US" sz="2200" b="1">
                <a:solidFill>
                  <a:srgbClr val="FF9900"/>
                </a:solidFill>
                <a:ea typeface="ＭＳ Ｐゴシック" panose="020B0600070205080204" pitchFamily="34" charset="-128"/>
              </a:rPr>
              <a:t>Lower Arm</a:t>
            </a:r>
          </a:p>
          <a:p>
            <a:pPr lvl="1"/>
            <a:r>
              <a:rPr lang="en-US" altLang="en-US" sz="2200" b="1">
                <a:solidFill>
                  <a:schemeClr val="accent2"/>
                </a:solidFill>
                <a:ea typeface="ＭＳ Ｐゴシック" panose="020B0600070205080204" pitchFamily="34" charset="-128"/>
              </a:rPr>
              <a:t>Must </a:t>
            </a:r>
            <a:r>
              <a:rPr lang="en-US" altLang="en-US" sz="2200" b="1">
                <a:solidFill>
                  <a:srgbClr val="C00000"/>
                </a:solidFill>
                <a:ea typeface="ＭＳ Ｐゴシック" panose="020B0600070205080204" pitchFamily="34" charset="-128"/>
              </a:rPr>
              <a:t>translate</a:t>
            </a:r>
            <a:r>
              <a:rPr lang="en-US" altLang="en-US" sz="2200" b="1">
                <a:solidFill>
                  <a:schemeClr val="accent2"/>
                </a:solidFill>
                <a:ea typeface="ＭＳ Ｐゴシック" panose="020B0600070205080204" pitchFamily="34" charset="-128"/>
              </a:rPr>
              <a:t> relative to </a:t>
            </a:r>
            <a:r>
              <a:rPr lang="en-US" altLang="en-US" sz="2200" b="1">
                <a:solidFill>
                  <a:srgbClr val="FF9900"/>
                </a:solidFill>
                <a:ea typeface="ＭＳ Ｐゴシック" panose="020B0600070205080204" pitchFamily="34" charset="-128"/>
              </a:rPr>
              <a:t>Lower Arm </a:t>
            </a:r>
            <a:r>
              <a:rPr lang="en-US" altLang="en-US" sz="2200">
                <a:ea typeface="ＭＳ Ｐゴシック" panose="020B0600070205080204" pitchFamily="34" charset="-128"/>
              </a:rPr>
              <a:t>and </a:t>
            </a:r>
            <a:r>
              <a:rPr lang="en-US" altLang="en-US" sz="2200" b="1">
                <a:solidFill>
                  <a:srgbClr val="C00000"/>
                </a:solidFill>
                <a:ea typeface="ＭＳ Ｐゴシック" panose="020B0600070205080204" pitchFamily="34" charset="-128"/>
              </a:rPr>
              <a:t>rotate</a:t>
            </a:r>
            <a:r>
              <a:rPr lang="en-US" altLang="en-US" sz="2200" b="1">
                <a:solidFill>
                  <a:schemeClr val="accent2"/>
                </a:solidFill>
                <a:ea typeface="ＭＳ Ｐゴシック" panose="020B0600070205080204" pitchFamily="34" charset="-128"/>
              </a:rPr>
              <a:t> about joint connecting to </a:t>
            </a:r>
            <a:r>
              <a:rPr lang="en-US" altLang="en-US" sz="2200" b="1">
                <a:solidFill>
                  <a:srgbClr val="FF9900"/>
                </a:solidFill>
                <a:ea typeface="ＭＳ Ｐゴシック" panose="020B0600070205080204" pitchFamily="34" charset="-128"/>
              </a:rPr>
              <a:t>Lower Arm</a:t>
            </a:r>
          </a:p>
        </p:txBody>
      </p:sp>
      <p:sp>
        <p:nvSpPr>
          <p:cNvPr id="536582" name="Text Box 6">
            <a:extLst>
              <a:ext uri="{FF2B5EF4-FFF2-40B4-BE49-F238E27FC236}">
                <a16:creationId xmlns:a16="http://schemas.microsoft.com/office/drawing/2014/main" id="{B3A4EEC6-40E7-407C-8D71-C92657AA301B}"/>
              </a:ext>
            </a:extLst>
          </p:cNvPr>
          <p:cNvSpPr txBox="1">
            <a:spLocks noChangeArrowheads="1"/>
          </p:cNvSpPr>
          <p:nvPr/>
        </p:nvSpPr>
        <p:spPr bwMode="auto">
          <a:xfrm>
            <a:off x="5257800" y="16002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Θ</a:t>
            </a:r>
            <a:r>
              <a:rPr lang="en-US" altLang="en-US" sz="3200">
                <a:solidFill>
                  <a:srgbClr val="990033"/>
                </a:solidFill>
                <a:cs typeface="Times New Roman" panose="02020603050405020304" pitchFamily="18" charset="0"/>
              </a:rPr>
              <a:t>  </a:t>
            </a:r>
            <a:endParaRPr lang="el-GR" altLang="en-US" sz="3200">
              <a:solidFill>
                <a:srgbClr val="990033"/>
              </a:solidFill>
              <a:cs typeface="Times New Roman" panose="02020603050405020304" pitchFamily="18" charset="0"/>
            </a:endParaRPr>
          </a:p>
        </p:txBody>
      </p:sp>
      <p:sp>
        <p:nvSpPr>
          <p:cNvPr id="536583" name="Text Box 7">
            <a:extLst>
              <a:ext uri="{FF2B5EF4-FFF2-40B4-BE49-F238E27FC236}">
                <a16:creationId xmlns:a16="http://schemas.microsoft.com/office/drawing/2014/main" id="{93FFE3AD-D6F9-80B7-AB9C-BFCEC9902DAF}"/>
              </a:ext>
            </a:extLst>
          </p:cNvPr>
          <p:cNvSpPr txBox="1">
            <a:spLocks noChangeArrowheads="1"/>
          </p:cNvSpPr>
          <p:nvPr/>
        </p:nvSpPr>
        <p:spPr bwMode="auto">
          <a:xfrm>
            <a:off x="5486400" y="2849563"/>
            <a:ext cx="1520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φ</a:t>
            </a:r>
          </a:p>
        </p:txBody>
      </p:sp>
      <p:sp>
        <p:nvSpPr>
          <p:cNvPr id="536584" name="Text Box 8">
            <a:extLst>
              <a:ext uri="{FF2B5EF4-FFF2-40B4-BE49-F238E27FC236}">
                <a16:creationId xmlns:a16="http://schemas.microsoft.com/office/drawing/2014/main" id="{4AF41BDE-F629-6B1C-A823-BBC5B2EC4BE6}"/>
              </a:ext>
            </a:extLst>
          </p:cNvPr>
          <p:cNvSpPr txBox="1">
            <a:spLocks noChangeArrowheads="1"/>
          </p:cNvSpPr>
          <p:nvPr/>
        </p:nvSpPr>
        <p:spPr bwMode="auto">
          <a:xfrm>
            <a:off x="5715000" y="48768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ψ</a:t>
            </a:r>
          </a:p>
        </p:txBody>
      </p:sp>
      <p:pic>
        <p:nvPicPr>
          <p:cNvPr id="536585" name="Picture 4" descr="C:\BOOK\OpenGL\Paul Final\jpeg_new\AN09F09.jpg">
            <a:extLst>
              <a:ext uri="{FF2B5EF4-FFF2-40B4-BE49-F238E27FC236}">
                <a16:creationId xmlns:a16="http://schemas.microsoft.com/office/drawing/2014/main" id="{4DB0BBD3-EC7E-8F67-DA88-AD757EA59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038" y="838200"/>
            <a:ext cx="20637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5CCDF0B4-7FE8-550C-FE76-CAC9926DB20C}"/>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36585"/>
                                        </p:tgtEl>
                                        <p:attrNameLst>
                                          <p:attrName>style.visibility</p:attrName>
                                        </p:attrNameLst>
                                      </p:cBhvr>
                                      <p:to>
                                        <p:strVal val="visible"/>
                                      </p:to>
                                    </p:set>
                                    <p:animEffect transition="in" filter="diamond(in)">
                                      <p:cBhvr>
                                        <p:cTn id="7" dur="2000"/>
                                        <p:tgtEl>
                                          <p:spTgt spid="536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36582">
                                            <p:txEl>
                                              <p:pRg st="0" end="0"/>
                                            </p:txEl>
                                          </p:spTgt>
                                        </p:tgtEl>
                                        <p:attrNameLst>
                                          <p:attrName>style.visibility</p:attrName>
                                        </p:attrNameLst>
                                      </p:cBhvr>
                                      <p:to>
                                        <p:strVal val="visible"/>
                                      </p:to>
                                    </p:set>
                                    <p:animEffect transition="in" filter="checkerboard(across)">
                                      <p:cBhvr>
                                        <p:cTn id="12" dur="500"/>
                                        <p:tgtEl>
                                          <p:spTgt spid="5365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36581">
                                            <p:txEl>
                                              <p:pRg st="3" end="3"/>
                                            </p:txEl>
                                          </p:spTgt>
                                        </p:tgtEl>
                                        <p:attrNameLst>
                                          <p:attrName>style.visibility</p:attrName>
                                        </p:attrNameLst>
                                      </p:cBhvr>
                                      <p:to>
                                        <p:strVal val="visible"/>
                                      </p:to>
                                    </p:set>
                                    <p:animEffect transition="in" filter="checkerboard(across)">
                                      <p:cBhvr>
                                        <p:cTn id="17" dur="500"/>
                                        <p:tgtEl>
                                          <p:spTgt spid="536581">
                                            <p:txEl>
                                              <p:pRg st="3" end="3"/>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536581">
                                            <p:txEl>
                                              <p:pRg st="4" end="4"/>
                                            </p:txEl>
                                          </p:spTgt>
                                        </p:tgtEl>
                                        <p:attrNameLst>
                                          <p:attrName>style.visibility</p:attrName>
                                        </p:attrNameLst>
                                      </p:cBhvr>
                                      <p:to>
                                        <p:strVal val="visible"/>
                                      </p:to>
                                    </p:set>
                                    <p:animEffect transition="in" filter="checkerboard(across)">
                                      <p:cBhvr>
                                        <p:cTn id="20" dur="500"/>
                                        <p:tgtEl>
                                          <p:spTgt spid="536581">
                                            <p:txEl>
                                              <p:pRg st="4" end="4"/>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536581">
                                            <p:txEl>
                                              <p:pRg st="5" end="5"/>
                                            </p:txEl>
                                          </p:spTgt>
                                        </p:tgtEl>
                                        <p:attrNameLst>
                                          <p:attrName>style.visibility</p:attrName>
                                        </p:attrNameLst>
                                      </p:cBhvr>
                                      <p:to>
                                        <p:strVal val="visible"/>
                                      </p:to>
                                    </p:set>
                                    <p:animEffect transition="in" filter="checkerboard(across)">
                                      <p:cBhvr>
                                        <p:cTn id="23" dur="500"/>
                                        <p:tgtEl>
                                          <p:spTgt spid="536581">
                                            <p:txEl>
                                              <p:pRg st="5" end="5"/>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nodeType="clickEffect">
                                  <p:stCondLst>
                                    <p:cond delay="0"/>
                                  </p:stCondLst>
                                  <p:childTnLst>
                                    <p:set>
                                      <p:cBhvr>
                                        <p:cTn id="27" dur="1" fill="hold">
                                          <p:stCondLst>
                                            <p:cond delay="0"/>
                                          </p:stCondLst>
                                        </p:cTn>
                                        <p:tgtEl>
                                          <p:spTgt spid="536583">
                                            <p:txEl>
                                              <p:pRg st="0" end="0"/>
                                            </p:txEl>
                                          </p:spTgt>
                                        </p:tgtEl>
                                        <p:attrNameLst>
                                          <p:attrName>style.visibility</p:attrName>
                                        </p:attrNameLst>
                                      </p:cBhvr>
                                      <p:to>
                                        <p:strVal val="visible"/>
                                      </p:to>
                                    </p:set>
                                    <p:animEffect transition="in" filter="checkerboard(across)">
                                      <p:cBhvr>
                                        <p:cTn id="28" dur="500"/>
                                        <p:tgtEl>
                                          <p:spTgt spid="536583">
                                            <p:txEl>
                                              <p:pRg st="0" end="0"/>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8" presetClass="entr" presetSubtype="16" fill="hold" nodeType="clickEffect">
                                  <p:stCondLst>
                                    <p:cond delay="0"/>
                                  </p:stCondLst>
                                  <p:childTnLst>
                                    <p:set>
                                      <p:cBhvr>
                                        <p:cTn id="32" dur="1" fill="hold">
                                          <p:stCondLst>
                                            <p:cond delay="0"/>
                                          </p:stCondLst>
                                        </p:cTn>
                                        <p:tgtEl>
                                          <p:spTgt spid="536581">
                                            <p:txEl>
                                              <p:pRg st="7" end="7"/>
                                            </p:txEl>
                                          </p:spTgt>
                                        </p:tgtEl>
                                        <p:attrNameLst>
                                          <p:attrName>style.visibility</p:attrName>
                                        </p:attrNameLst>
                                      </p:cBhvr>
                                      <p:to>
                                        <p:strVal val="visible"/>
                                      </p:to>
                                    </p:set>
                                    <p:animEffect transition="in" filter="diamond(in)">
                                      <p:cBhvr>
                                        <p:cTn id="33" dur="2000"/>
                                        <p:tgtEl>
                                          <p:spTgt spid="536581">
                                            <p:txEl>
                                              <p:pRg st="7" end="7"/>
                                            </p:txEl>
                                          </p:spTgt>
                                        </p:tgtEl>
                                      </p:cBhvr>
                                    </p:animEffect>
                                  </p:childTnLst>
                                </p:cTn>
                              </p:par>
                              <p:par>
                                <p:cTn id="34" presetID="8" presetClass="entr" presetSubtype="16" fill="hold" nodeType="withEffect">
                                  <p:stCondLst>
                                    <p:cond delay="0"/>
                                  </p:stCondLst>
                                  <p:childTnLst>
                                    <p:set>
                                      <p:cBhvr>
                                        <p:cTn id="35" dur="1" fill="hold">
                                          <p:stCondLst>
                                            <p:cond delay="0"/>
                                          </p:stCondLst>
                                        </p:cTn>
                                        <p:tgtEl>
                                          <p:spTgt spid="536581">
                                            <p:txEl>
                                              <p:pRg st="8" end="8"/>
                                            </p:txEl>
                                          </p:spTgt>
                                        </p:tgtEl>
                                        <p:attrNameLst>
                                          <p:attrName>style.visibility</p:attrName>
                                        </p:attrNameLst>
                                      </p:cBhvr>
                                      <p:to>
                                        <p:strVal val="visible"/>
                                      </p:to>
                                    </p:set>
                                    <p:animEffect transition="in" filter="diamond(in)">
                                      <p:cBhvr>
                                        <p:cTn id="36" dur="2000"/>
                                        <p:tgtEl>
                                          <p:spTgt spid="536581">
                                            <p:txEl>
                                              <p:pRg st="8" end="8"/>
                                            </p:txEl>
                                          </p:spTgt>
                                        </p:tgtEl>
                                      </p:cBhvr>
                                    </p:animEffect>
                                  </p:childTnLst>
                                </p:cTn>
                              </p:par>
                              <p:par>
                                <p:cTn id="37" presetID="8" presetClass="entr" presetSubtype="16" fill="hold" nodeType="withEffect">
                                  <p:stCondLst>
                                    <p:cond delay="0"/>
                                  </p:stCondLst>
                                  <p:childTnLst>
                                    <p:set>
                                      <p:cBhvr>
                                        <p:cTn id="38" dur="1" fill="hold">
                                          <p:stCondLst>
                                            <p:cond delay="0"/>
                                          </p:stCondLst>
                                        </p:cTn>
                                        <p:tgtEl>
                                          <p:spTgt spid="536581">
                                            <p:txEl>
                                              <p:pRg st="9" end="9"/>
                                            </p:txEl>
                                          </p:spTgt>
                                        </p:tgtEl>
                                        <p:attrNameLst>
                                          <p:attrName>style.visibility</p:attrName>
                                        </p:attrNameLst>
                                      </p:cBhvr>
                                      <p:to>
                                        <p:strVal val="visible"/>
                                      </p:to>
                                    </p:set>
                                    <p:animEffect transition="in" filter="diamond(in)">
                                      <p:cBhvr>
                                        <p:cTn id="39" dur="2000"/>
                                        <p:tgtEl>
                                          <p:spTgt spid="536581">
                                            <p:txEl>
                                              <p:pRg st="9" end="9"/>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536584">
                                            <p:txEl>
                                              <p:pRg st="0" end="0"/>
                                            </p:txEl>
                                          </p:spTgt>
                                        </p:tgtEl>
                                        <p:attrNameLst>
                                          <p:attrName>style.visibility</p:attrName>
                                        </p:attrNameLst>
                                      </p:cBhvr>
                                      <p:to>
                                        <p:strVal val="visible"/>
                                      </p:to>
                                    </p:set>
                                    <p:animEffect transition="in" filter="checkerboard(across)">
                                      <p:cBhvr>
                                        <p:cTn id="44" dur="500"/>
                                        <p:tgtEl>
                                          <p:spTgt spid="5365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a:extLst>
              <a:ext uri="{FF2B5EF4-FFF2-40B4-BE49-F238E27FC236}">
                <a16:creationId xmlns:a16="http://schemas.microsoft.com/office/drawing/2014/main" id="{8C29486B-3B36-3349-9A69-9001F4C86A54}"/>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5A51B5C1-EE99-4A3A-BB5C-71E54A750811}" type="slidenum">
              <a:rPr lang="es-ES" altLang="en-US" sz="1000" b="0">
                <a:latin typeface="Arial" panose="020B0604020202020204" pitchFamily="34" charset="0"/>
              </a:rPr>
              <a:pPr lvl="1" algn="r"/>
              <a:t>36</a:t>
            </a:fld>
            <a:endParaRPr lang="es-ES" altLang="en-US" sz="1000" b="0">
              <a:latin typeface="Arial" panose="020B0604020202020204" pitchFamily="34" charset="0"/>
            </a:endParaRPr>
          </a:p>
        </p:txBody>
      </p:sp>
      <p:sp>
        <p:nvSpPr>
          <p:cNvPr id="32771" name="Rectangle 2">
            <a:extLst>
              <a:ext uri="{FF2B5EF4-FFF2-40B4-BE49-F238E27FC236}">
                <a16:creationId xmlns:a16="http://schemas.microsoft.com/office/drawing/2014/main" id="{2B3FFAA6-580D-BC0B-6BE6-5EA96638D008}"/>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Required Matrices</a:t>
            </a:r>
          </a:p>
        </p:txBody>
      </p:sp>
      <p:sp>
        <p:nvSpPr>
          <p:cNvPr id="537605" name="Rectangle 3">
            <a:extLst>
              <a:ext uri="{FF2B5EF4-FFF2-40B4-BE49-F238E27FC236}">
                <a16:creationId xmlns:a16="http://schemas.microsoft.com/office/drawing/2014/main" id="{C822BB5C-B7B9-9E57-5B0A-8F009BC66B4A}"/>
              </a:ext>
            </a:extLst>
          </p:cNvPr>
          <p:cNvSpPr>
            <a:spLocks noGrp="1" noChangeArrowheads="1"/>
          </p:cNvSpPr>
          <p:nvPr>
            <p:ph type="body" idx="4294967295"/>
          </p:nvPr>
        </p:nvSpPr>
        <p:spPr>
          <a:xfrm>
            <a:off x="0" y="1466850"/>
            <a:ext cx="9372600" cy="5334000"/>
          </a:xfrm>
        </p:spPr>
        <p:txBody>
          <a:bodyPr/>
          <a:lstStyle/>
          <a:p>
            <a:r>
              <a:rPr lang="en-US" altLang="en-US" sz="2700">
                <a:solidFill>
                  <a:schemeClr val="accent2"/>
                </a:solidFill>
                <a:ea typeface="ＭＳ Ｐゴシック" panose="020B0600070205080204" pitchFamily="34" charset="-128"/>
              </a:rPr>
              <a:t>Rotation</a:t>
            </a:r>
            <a:r>
              <a:rPr lang="en-US" altLang="en-US" sz="2700">
                <a:ea typeface="ＭＳ Ｐゴシック" panose="020B0600070205080204" pitchFamily="34" charset="-128"/>
              </a:rPr>
              <a:t> of </a:t>
            </a:r>
            <a:r>
              <a:rPr lang="en-US" altLang="en-US" sz="2700" b="1">
                <a:solidFill>
                  <a:srgbClr val="FF9900"/>
                </a:solidFill>
                <a:ea typeface="ＭＳ Ｐゴシック" panose="020B0600070205080204" pitchFamily="34" charset="-128"/>
              </a:rPr>
              <a:t>Base</a:t>
            </a:r>
            <a:r>
              <a:rPr lang="en-US" altLang="en-US" sz="2700">
                <a:ea typeface="ＭＳ Ｐゴシック" panose="020B0600070205080204" pitchFamily="34" charset="-128"/>
              </a:rPr>
              <a:t>: </a:t>
            </a:r>
            <a:r>
              <a:rPr lang="en-US" altLang="en-US" sz="2700" b="1">
                <a:solidFill>
                  <a:schemeClr val="accent2"/>
                </a:solidFill>
                <a:latin typeface="Times New Roman" panose="02020603050405020304" pitchFamily="18" charset="0"/>
                <a:ea typeface="ＭＳ Ｐゴシック" panose="020B0600070205080204" pitchFamily="34" charset="-128"/>
              </a:rPr>
              <a:t>R</a:t>
            </a:r>
            <a:r>
              <a:rPr lang="en-US" altLang="en-US" sz="2700" baseline="-25000">
                <a:solidFill>
                  <a:schemeClr val="accent2"/>
                </a:solidFill>
                <a:latin typeface="Times New Roman" panose="02020603050405020304" pitchFamily="18" charset="0"/>
                <a:ea typeface="ＭＳ Ｐゴシック" panose="020B0600070205080204" pitchFamily="34" charset="-128"/>
              </a:rPr>
              <a:t>b</a:t>
            </a:r>
          </a:p>
          <a:p>
            <a:pPr lvl="1"/>
            <a:r>
              <a:rPr lang="en-US" altLang="en-US">
                <a:latin typeface="Times New Roman" panose="02020603050405020304" pitchFamily="18" charset="0"/>
                <a:ea typeface="ＭＳ Ｐゴシック" panose="020B0600070205080204" pitchFamily="34" charset="-128"/>
              </a:rPr>
              <a:t>Apply </a:t>
            </a:r>
            <a:r>
              <a:rPr lang="en-US" altLang="en-US" b="1">
                <a:latin typeface="Times New Roman" panose="02020603050405020304" pitchFamily="18" charset="0"/>
                <a:ea typeface="ＭＳ Ｐゴシック" panose="020B0600070205080204" pitchFamily="34" charset="-128"/>
              </a:rPr>
              <a:t>M</a:t>
            </a:r>
            <a:r>
              <a:rPr lang="en-US" altLang="en-US">
                <a:latin typeface="Times New Roman" panose="02020603050405020304" pitchFamily="18" charset="0"/>
                <a:ea typeface="ＭＳ Ｐゴシック" panose="020B0600070205080204" pitchFamily="34" charset="-128"/>
              </a:rPr>
              <a:t> = </a:t>
            </a:r>
            <a:r>
              <a:rPr lang="en-US" altLang="en-US" b="1">
                <a:solidFill>
                  <a:srgbClr val="FF3399"/>
                </a:solidFill>
                <a:latin typeface="Times New Roman" panose="02020603050405020304" pitchFamily="18" charset="0"/>
                <a:ea typeface="ＭＳ Ｐゴシック" panose="020B0600070205080204" pitchFamily="34" charset="-128"/>
              </a:rPr>
              <a:t>R</a:t>
            </a:r>
            <a:r>
              <a:rPr lang="en-US" altLang="en-US" baseline="-25000">
                <a:solidFill>
                  <a:srgbClr val="FF3399"/>
                </a:solidFill>
                <a:latin typeface="Times New Roman" panose="02020603050405020304" pitchFamily="18" charset="0"/>
                <a:ea typeface="ＭＳ Ｐゴシック" panose="020B0600070205080204" pitchFamily="34" charset="-128"/>
              </a:rPr>
              <a:t>b</a:t>
            </a:r>
            <a:r>
              <a:rPr lang="en-US" altLang="en-US" baseline="-25000">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to </a:t>
            </a:r>
            <a:r>
              <a:rPr lang="en-US" altLang="en-US" b="1">
                <a:solidFill>
                  <a:srgbClr val="FF9900"/>
                </a:solidFill>
                <a:latin typeface="Times New Roman" panose="02020603050405020304" pitchFamily="18" charset="0"/>
                <a:ea typeface="ＭＳ Ｐゴシック" panose="020B0600070205080204" pitchFamily="34" charset="-128"/>
              </a:rPr>
              <a:t>Base</a:t>
            </a:r>
          </a:p>
          <a:p>
            <a:pPr lvl="1"/>
            <a:endParaRPr lang="en-US" altLang="en-US">
              <a:latin typeface="Times New Roman" panose="02020603050405020304" pitchFamily="18" charset="0"/>
              <a:ea typeface="ＭＳ Ｐゴシック" panose="020B0600070205080204" pitchFamily="34" charset="-128"/>
            </a:endParaRPr>
          </a:p>
          <a:p>
            <a:r>
              <a:rPr lang="en-US" altLang="en-US" sz="2700">
                <a:solidFill>
                  <a:schemeClr val="accent2"/>
                </a:solidFill>
                <a:ea typeface="ＭＳ Ｐゴシック" panose="020B0600070205080204" pitchFamily="34" charset="-128"/>
              </a:rPr>
              <a:t>Translate </a:t>
            </a:r>
            <a:r>
              <a:rPr lang="en-US" altLang="en-US" sz="2700" b="1">
                <a:solidFill>
                  <a:srgbClr val="FF9900"/>
                </a:solidFill>
                <a:ea typeface="ＭＳ Ｐゴシック" panose="020B0600070205080204" pitchFamily="34" charset="-128"/>
              </a:rPr>
              <a:t>Lower Arm </a:t>
            </a:r>
            <a:r>
              <a:rPr lang="en-US" altLang="en-US" sz="2700" u="sng">
                <a:ea typeface="ＭＳ Ｐゴシック" panose="020B0600070205080204" pitchFamily="34" charset="-128"/>
              </a:rPr>
              <a:t>relative</a:t>
            </a:r>
            <a:r>
              <a:rPr lang="en-US" altLang="en-US" sz="2700">
                <a:ea typeface="ＭＳ Ｐゴシック" panose="020B0600070205080204" pitchFamily="34" charset="-128"/>
              </a:rPr>
              <a:t> to </a:t>
            </a:r>
            <a:r>
              <a:rPr lang="en-US" altLang="en-US" sz="2700" b="1">
                <a:solidFill>
                  <a:srgbClr val="FF9900"/>
                </a:solidFill>
                <a:ea typeface="ＭＳ Ｐゴシック" panose="020B0600070205080204" pitchFamily="34" charset="-128"/>
              </a:rPr>
              <a:t>Base</a:t>
            </a:r>
            <a:r>
              <a:rPr lang="en-US" altLang="en-US" sz="2700">
                <a:ea typeface="ＭＳ Ｐゴシック" panose="020B0600070205080204" pitchFamily="34" charset="-128"/>
              </a:rPr>
              <a:t>: </a:t>
            </a:r>
            <a:r>
              <a:rPr lang="en-US" altLang="en-US" sz="2700" b="1">
                <a:latin typeface="Times New Roman" panose="02020603050405020304" pitchFamily="18" charset="0"/>
                <a:ea typeface="ＭＳ Ｐゴシック" panose="020B0600070205080204" pitchFamily="34" charset="-128"/>
              </a:rPr>
              <a:t>T</a:t>
            </a:r>
            <a:r>
              <a:rPr lang="en-US" altLang="en-US" sz="2700" baseline="-25000">
                <a:latin typeface="Times New Roman" panose="02020603050405020304" pitchFamily="18" charset="0"/>
                <a:ea typeface="ＭＳ Ｐゴシック" panose="020B0600070205080204" pitchFamily="34" charset="-128"/>
              </a:rPr>
              <a:t>lu</a:t>
            </a:r>
          </a:p>
          <a:p>
            <a:pPr>
              <a:buFontTx/>
              <a:buNone/>
            </a:pPr>
            <a:endParaRPr lang="en-US" altLang="en-US" sz="2700" baseline="-25000">
              <a:latin typeface="Times New Roman" panose="02020603050405020304" pitchFamily="18" charset="0"/>
              <a:ea typeface="ＭＳ Ｐゴシック" panose="020B0600070205080204" pitchFamily="34" charset="-128"/>
            </a:endParaRPr>
          </a:p>
          <a:p>
            <a:r>
              <a:rPr lang="en-US" altLang="en-US" sz="2700">
                <a:solidFill>
                  <a:schemeClr val="accent2"/>
                </a:solidFill>
                <a:ea typeface="ＭＳ Ｐゴシック" panose="020B0600070205080204" pitchFamily="34" charset="-128"/>
              </a:rPr>
              <a:t>Rotate</a:t>
            </a:r>
            <a:r>
              <a:rPr lang="en-US" altLang="en-US" sz="2700">
                <a:ea typeface="ＭＳ Ｐゴシック" panose="020B0600070205080204" pitchFamily="34" charset="-128"/>
              </a:rPr>
              <a:t> </a:t>
            </a:r>
            <a:r>
              <a:rPr lang="en-US" altLang="en-US" sz="2700" b="1">
                <a:solidFill>
                  <a:srgbClr val="FF9900"/>
                </a:solidFill>
                <a:ea typeface="ＭＳ Ｐゴシック" panose="020B0600070205080204" pitchFamily="34" charset="-128"/>
              </a:rPr>
              <a:t>Lower Arm </a:t>
            </a:r>
            <a:r>
              <a:rPr lang="en-US" altLang="en-US" sz="2700">
                <a:ea typeface="ＭＳ Ｐゴシック" panose="020B0600070205080204" pitchFamily="34" charset="-128"/>
              </a:rPr>
              <a:t>around joint: </a:t>
            </a:r>
            <a:r>
              <a:rPr lang="en-US" altLang="en-US" sz="2700" b="1">
                <a:solidFill>
                  <a:schemeClr val="accent2"/>
                </a:solidFill>
                <a:latin typeface="Times New Roman" panose="02020603050405020304" pitchFamily="18" charset="0"/>
                <a:ea typeface="ＭＳ Ｐゴシック" panose="020B0600070205080204" pitchFamily="34" charset="-128"/>
              </a:rPr>
              <a:t>R</a:t>
            </a:r>
            <a:r>
              <a:rPr lang="en-US" altLang="en-US" sz="2700" baseline="-25000">
                <a:solidFill>
                  <a:schemeClr val="accent2"/>
                </a:solidFill>
                <a:latin typeface="Times New Roman" panose="02020603050405020304" pitchFamily="18" charset="0"/>
                <a:ea typeface="ＭＳ Ｐゴシック" panose="020B0600070205080204" pitchFamily="34" charset="-128"/>
              </a:rPr>
              <a:t>lu</a:t>
            </a:r>
          </a:p>
          <a:p>
            <a:pPr lvl="1"/>
            <a:r>
              <a:rPr lang="en-US" altLang="en-US">
                <a:latin typeface="Times New Roman" panose="02020603050405020304" pitchFamily="18" charset="0"/>
                <a:ea typeface="ＭＳ Ｐゴシック" panose="020B0600070205080204" pitchFamily="34" charset="-128"/>
              </a:rPr>
              <a:t>Apply </a:t>
            </a:r>
            <a:r>
              <a:rPr lang="en-US" altLang="en-US" b="1">
                <a:latin typeface="Times New Roman" panose="02020603050405020304" pitchFamily="18" charset="0"/>
                <a:ea typeface="ＭＳ Ｐゴシック" panose="020B0600070205080204" pitchFamily="34" charset="-128"/>
              </a:rPr>
              <a:t>M</a:t>
            </a:r>
            <a:r>
              <a:rPr lang="en-US" altLang="en-US">
                <a:latin typeface="Times New Roman" panose="02020603050405020304" pitchFamily="18" charset="0"/>
                <a:ea typeface="ＭＳ Ｐゴシック" panose="020B0600070205080204" pitchFamily="34" charset="-128"/>
              </a:rPr>
              <a:t> = </a:t>
            </a:r>
            <a:r>
              <a:rPr lang="en-US" altLang="en-US" b="1">
                <a:solidFill>
                  <a:srgbClr val="FF3399"/>
                </a:solidFill>
                <a:latin typeface="Times New Roman" panose="02020603050405020304" pitchFamily="18" charset="0"/>
                <a:ea typeface="ＭＳ Ｐゴシック" panose="020B0600070205080204" pitchFamily="34" charset="-128"/>
              </a:rPr>
              <a:t>R</a:t>
            </a:r>
            <a:r>
              <a:rPr lang="en-US" altLang="en-US" baseline="-25000">
                <a:solidFill>
                  <a:srgbClr val="FF3399"/>
                </a:solidFill>
                <a:latin typeface="Times New Roman" panose="02020603050405020304" pitchFamily="18" charset="0"/>
                <a:ea typeface="ＭＳ Ｐゴシック" panose="020B0600070205080204" pitchFamily="34" charset="-128"/>
              </a:rPr>
              <a:t>b</a:t>
            </a:r>
            <a:r>
              <a:rPr lang="en-US" altLang="en-US" baseline="-25000">
                <a:latin typeface="Times New Roman" panose="02020603050405020304" pitchFamily="18" charset="0"/>
                <a:ea typeface="ＭＳ Ｐゴシック" panose="020B0600070205080204" pitchFamily="34" charset="-128"/>
              </a:rPr>
              <a:t> </a:t>
            </a:r>
            <a:r>
              <a:rPr lang="en-US" altLang="en-US" b="1">
                <a:solidFill>
                  <a:schemeClr val="accent2"/>
                </a:solidFill>
                <a:latin typeface="Times New Roman" panose="02020603050405020304" pitchFamily="18" charset="0"/>
                <a:ea typeface="ＭＳ Ｐゴシック" panose="020B0600070205080204" pitchFamily="34" charset="-128"/>
              </a:rPr>
              <a:t>T</a:t>
            </a:r>
            <a:r>
              <a:rPr lang="en-US" altLang="en-US" baseline="-25000">
                <a:solidFill>
                  <a:schemeClr val="accent2"/>
                </a:solidFill>
                <a:latin typeface="Times New Roman" panose="02020603050405020304" pitchFamily="18" charset="0"/>
                <a:ea typeface="ＭＳ Ｐゴシック" panose="020B0600070205080204" pitchFamily="34" charset="-128"/>
              </a:rPr>
              <a:t>lu </a:t>
            </a:r>
            <a:r>
              <a:rPr lang="en-US" altLang="en-US" b="1">
                <a:solidFill>
                  <a:schemeClr val="accent2"/>
                </a:solidFill>
                <a:latin typeface="Times New Roman" panose="02020603050405020304" pitchFamily="18" charset="0"/>
                <a:ea typeface="ＭＳ Ｐゴシック" panose="020B0600070205080204" pitchFamily="34" charset="-128"/>
              </a:rPr>
              <a:t>R</a:t>
            </a:r>
            <a:r>
              <a:rPr lang="en-US" altLang="en-US" baseline="-25000">
                <a:solidFill>
                  <a:schemeClr val="accent2"/>
                </a:solidFill>
                <a:latin typeface="Times New Roman" panose="02020603050405020304" pitchFamily="18" charset="0"/>
                <a:ea typeface="ＭＳ Ｐゴシック" panose="020B0600070205080204" pitchFamily="34" charset="-128"/>
              </a:rPr>
              <a:t>lu</a:t>
            </a:r>
            <a:r>
              <a:rPr lang="en-US" altLang="en-US" baseline="-25000">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to lower arm</a:t>
            </a:r>
          </a:p>
          <a:p>
            <a:pPr lvl="1">
              <a:buFontTx/>
              <a:buNone/>
            </a:pPr>
            <a:endParaRPr lang="en-US" altLang="en-US" sz="2200" baseline="-25000">
              <a:latin typeface="Times New Roman" panose="02020603050405020304" pitchFamily="18" charset="0"/>
              <a:ea typeface="ＭＳ Ｐゴシック" panose="020B0600070205080204" pitchFamily="34" charset="-128"/>
            </a:endParaRPr>
          </a:p>
          <a:p>
            <a:r>
              <a:rPr lang="en-US" altLang="en-US" sz="2700">
                <a:solidFill>
                  <a:schemeClr val="accent2"/>
                </a:solidFill>
                <a:ea typeface="ＭＳ Ｐゴシック" panose="020B0600070205080204" pitchFamily="34" charset="-128"/>
              </a:rPr>
              <a:t>Translate </a:t>
            </a:r>
            <a:r>
              <a:rPr lang="en-US" altLang="en-US" sz="2700" b="1">
                <a:solidFill>
                  <a:srgbClr val="FF9900"/>
                </a:solidFill>
                <a:ea typeface="ＭＳ Ｐゴシック" panose="020B0600070205080204" pitchFamily="34" charset="-128"/>
              </a:rPr>
              <a:t>Upper Arm </a:t>
            </a:r>
            <a:r>
              <a:rPr lang="en-US" altLang="en-US" sz="2700" u="sng">
                <a:ea typeface="ＭＳ Ｐゴシック" panose="020B0600070205080204" pitchFamily="34" charset="-128"/>
              </a:rPr>
              <a:t>relative</a:t>
            </a:r>
            <a:r>
              <a:rPr lang="en-US" altLang="en-US" sz="2700">
                <a:ea typeface="ＭＳ Ｐゴシック" panose="020B0600070205080204" pitchFamily="34" charset="-128"/>
              </a:rPr>
              <a:t> to </a:t>
            </a:r>
            <a:r>
              <a:rPr lang="en-US" altLang="en-US" sz="2700" b="1">
                <a:solidFill>
                  <a:srgbClr val="FF9900"/>
                </a:solidFill>
                <a:ea typeface="ＭＳ Ｐゴシック" panose="020B0600070205080204" pitchFamily="34" charset="-128"/>
              </a:rPr>
              <a:t>Lower Arm</a:t>
            </a:r>
            <a:r>
              <a:rPr lang="en-US" altLang="en-US" sz="2700">
                <a:ea typeface="ＭＳ Ｐゴシック" panose="020B0600070205080204" pitchFamily="34" charset="-128"/>
              </a:rPr>
              <a:t>: </a:t>
            </a:r>
            <a:r>
              <a:rPr lang="en-US" altLang="en-US" sz="2700" b="1">
                <a:solidFill>
                  <a:schemeClr val="accent1"/>
                </a:solidFill>
                <a:latin typeface="Times New Roman" panose="02020603050405020304" pitchFamily="18" charset="0"/>
                <a:ea typeface="ＭＳ Ｐゴシック" panose="020B0600070205080204" pitchFamily="34" charset="-128"/>
              </a:rPr>
              <a:t>T</a:t>
            </a:r>
            <a:r>
              <a:rPr lang="en-US" altLang="en-US" sz="2700" baseline="-25000">
                <a:solidFill>
                  <a:schemeClr val="accent1"/>
                </a:solidFill>
                <a:latin typeface="Times New Roman" panose="02020603050405020304" pitchFamily="18" charset="0"/>
                <a:ea typeface="ＭＳ Ｐゴシック" panose="020B0600070205080204" pitchFamily="34" charset="-128"/>
              </a:rPr>
              <a:t>uu</a:t>
            </a:r>
          </a:p>
          <a:p>
            <a:pPr>
              <a:buFontTx/>
              <a:buNone/>
            </a:pPr>
            <a:endParaRPr lang="en-US" altLang="en-US" sz="2700" baseline="-25000">
              <a:solidFill>
                <a:schemeClr val="accent1"/>
              </a:solidFill>
              <a:latin typeface="Times New Roman" panose="02020603050405020304" pitchFamily="18" charset="0"/>
              <a:ea typeface="ＭＳ Ｐゴシック" panose="020B0600070205080204" pitchFamily="34" charset="-128"/>
            </a:endParaRPr>
          </a:p>
          <a:p>
            <a:r>
              <a:rPr lang="en-US" altLang="en-US" sz="2700">
                <a:solidFill>
                  <a:schemeClr val="accent2"/>
                </a:solidFill>
                <a:ea typeface="ＭＳ Ｐゴシック" panose="020B0600070205080204" pitchFamily="34" charset="-128"/>
              </a:rPr>
              <a:t>Rotate</a:t>
            </a:r>
            <a:r>
              <a:rPr lang="en-US" altLang="en-US" sz="2700">
                <a:ea typeface="ＭＳ Ｐゴシック" panose="020B0600070205080204" pitchFamily="34" charset="-128"/>
              </a:rPr>
              <a:t> </a:t>
            </a:r>
            <a:r>
              <a:rPr lang="en-US" altLang="en-US" sz="2700" b="1">
                <a:solidFill>
                  <a:srgbClr val="FF9900"/>
                </a:solidFill>
                <a:ea typeface="ＭＳ Ｐゴシック" panose="020B0600070205080204" pitchFamily="34" charset="-128"/>
              </a:rPr>
              <a:t>Upper Arm </a:t>
            </a:r>
            <a:r>
              <a:rPr lang="en-US" altLang="en-US" sz="2700">
                <a:ea typeface="ＭＳ Ｐゴシック" panose="020B0600070205080204" pitchFamily="34" charset="-128"/>
              </a:rPr>
              <a:t>around joint: </a:t>
            </a:r>
            <a:r>
              <a:rPr lang="en-US" altLang="en-US" sz="2700" b="1">
                <a:solidFill>
                  <a:schemeClr val="accent1"/>
                </a:solidFill>
                <a:latin typeface="Times New Roman" panose="02020603050405020304" pitchFamily="18" charset="0"/>
                <a:ea typeface="ＭＳ Ｐゴシック" panose="020B0600070205080204" pitchFamily="34" charset="-128"/>
              </a:rPr>
              <a:t>R</a:t>
            </a:r>
            <a:r>
              <a:rPr lang="en-US" altLang="en-US" sz="2700" baseline="-25000">
                <a:solidFill>
                  <a:schemeClr val="accent1"/>
                </a:solidFill>
                <a:latin typeface="Times New Roman" panose="02020603050405020304" pitchFamily="18" charset="0"/>
                <a:ea typeface="ＭＳ Ｐゴシック" panose="020B0600070205080204" pitchFamily="34" charset="-128"/>
              </a:rPr>
              <a:t>uu</a:t>
            </a:r>
          </a:p>
          <a:p>
            <a:pPr lvl="1"/>
            <a:r>
              <a:rPr lang="en-US" altLang="en-US">
                <a:latin typeface="Times New Roman" panose="02020603050405020304" pitchFamily="18" charset="0"/>
                <a:ea typeface="ＭＳ Ｐゴシック" panose="020B0600070205080204" pitchFamily="34" charset="-128"/>
              </a:rPr>
              <a:t>Apply </a:t>
            </a:r>
            <a:r>
              <a:rPr lang="en-US" altLang="en-US" b="1">
                <a:latin typeface="Times New Roman" panose="02020603050405020304" pitchFamily="18" charset="0"/>
                <a:ea typeface="ＭＳ Ｐゴシック" panose="020B0600070205080204" pitchFamily="34" charset="-128"/>
              </a:rPr>
              <a:t>M</a:t>
            </a:r>
            <a:r>
              <a:rPr lang="en-US" altLang="en-US">
                <a:latin typeface="Times New Roman" panose="02020603050405020304" pitchFamily="18" charset="0"/>
                <a:ea typeface="ＭＳ Ｐゴシック" panose="020B0600070205080204" pitchFamily="34" charset="-128"/>
              </a:rPr>
              <a:t> = </a:t>
            </a:r>
            <a:r>
              <a:rPr lang="en-US" altLang="en-US" b="1">
                <a:solidFill>
                  <a:srgbClr val="FF3399"/>
                </a:solidFill>
                <a:latin typeface="Times New Roman" panose="02020603050405020304" pitchFamily="18" charset="0"/>
                <a:ea typeface="ＭＳ Ｐゴシック" panose="020B0600070205080204" pitchFamily="34" charset="-128"/>
              </a:rPr>
              <a:t>R</a:t>
            </a:r>
            <a:r>
              <a:rPr lang="en-US" altLang="en-US" baseline="-25000">
                <a:solidFill>
                  <a:srgbClr val="FF3399"/>
                </a:solidFill>
                <a:latin typeface="Times New Roman" panose="02020603050405020304" pitchFamily="18" charset="0"/>
                <a:ea typeface="ＭＳ Ｐゴシック" panose="020B0600070205080204" pitchFamily="34" charset="-128"/>
              </a:rPr>
              <a:t>b </a:t>
            </a:r>
            <a:r>
              <a:rPr lang="en-US" altLang="en-US" b="1">
                <a:solidFill>
                  <a:schemeClr val="accent2"/>
                </a:solidFill>
                <a:latin typeface="Times New Roman" panose="02020603050405020304" pitchFamily="18" charset="0"/>
                <a:ea typeface="ＭＳ Ｐゴシック" panose="020B0600070205080204" pitchFamily="34" charset="-128"/>
              </a:rPr>
              <a:t>T</a:t>
            </a:r>
            <a:r>
              <a:rPr lang="en-US" altLang="en-US" baseline="-25000">
                <a:solidFill>
                  <a:schemeClr val="accent2"/>
                </a:solidFill>
                <a:latin typeface="Times New Roman" panose="02020603050405020304" pitchFamily="18" charset="0"/>
                <a:ea typeface="ＭＳ Ｐゴシック" panose="020B0600070205080204" pitchFamily="34" charset="-128"/>
              </a:rPr>
              <a:t>lu </a:t>
            </a:r>
            <a:r>
              <a:rPr lang="en-US" altLang="en-US" b="1">
                <a:solidFill>
                  <a:schemeClr val="accent2"/>
                </a:solidFill>
                <a:latin typeface="Times New Roman" panose="02020603050405020304" pitchFamily="18" charset="0"/>
                <a:ea typeface="ＭＳ Ｐゴシック" panose="020B0600070205080204" pitchFamily="34" charset="-128"/>
              </a:rPr>
              <a:t>R</a:t>
            </a:r>
            <a:r>
              <a:rPr lang="en-US" altLang="en-US" baseline="-25000">
                <a:solidFill>
                  <a:schemeClr val="accent2"/>
                </a:solidFill>
                <a:latin typeface="Times New Roman" panose="02020603050405020304" pitchFamily="18" charset="0"/>
                <a:ea typeface="ＭＳ Ｐゴシック" panose="020B0600070205080204" pitchFamily="34" charset="-128"/>
              </a:rPr>
              <a:t>lu</a:t>
            </a:r>
            <a:r>
              <a:rPr lang="en-US" altLang="en-US" baseline="-25000">
                <a:latin typeface="Times New Roman" panose="02020603050405020304" pitchFamily="18" charset="0"/>
                <a:ea typeface="ＭＳ Ｐゴシック" panose="020B0600070205080204" pitchFamily="34" charset="-128"/>
              </a:rPr>
              <a:t> </a:t>
            </a:r>
            <a:r>
              <a:rPr lang="en-US" altLang="en-US" b="1">
                <a:solidFill>
                  <a:schemeClr val="accent1"/>
                </a:solidFill>
                <a:latin typeface="Times New Roman" panose="02020603050405020304" pitchFamily="18" charset="0"/>
                <a:ea typeface="ＭＳ Ｐゴシック" panose="020B0600070205080204" pitchFamily="34" charset="-128"/>
              </a:rPr>
              <a:t>T</a:t>
            </a:r>
            <a:r>
              <a:rPr lang="en-US" altLang="en-US" baseline="-25000">
                <a:solidFill>
                  <a:schemeClr val="accent1"/>
                </a:solidFill>
                <a:latin typeface="Times New Roman" panose="02020603050405020304" pitchFamily="18" charset="0"/>
                <a:ea typeface="ＭＳ Ｐゴシック" panose="020B0600070205080204" pitchFamily="34" charset="-128"/>
              </a:rPr>
              <a:t>uu </a:t>
            </a:r>
            <a:r>
              <a:rPr lang="en-US" altLang="en-US" b="1">
                <a:solidFill>
                  <a:schemeClr val="accent1"/>
                </a:solidFill>
                <a:latin typeface="Times New Roman" panose="02020603050405020304" pitchFamily="18" charset="0"/>
                <a:ea typeface="ＭＳ Ｐゴシック" panose="020B0600070205080204" pitchFamily="34" charset="-128"/>
              </a:rPr>
              <a:t>R</a:t>
            </a:r>
            <a:r>
              <a:rPr lang="en-US" altLang="en-US" baseline="-25000">
                <a:solidFill>
                  <a:schemeClr val="accent1"/>
                </a:solidFill>
                <a:latin typeface="Times New Roman" panose="02020603050405020304" pitchFamily="18" charset="0"/>
                <a:ea typeface="ＭＳ Ｐゴシック" panose="020B0600070205080204" pitchFamily="34" charset="-128"/>
              </a:rPr>
              <a:t>uu</a:t>
            </a:r>
            <a:r>
              <a:rPr lang="en-US" altLang="en-US" baseline="-25000">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rPr>
              <a:t>to </a:t>
            </a:r>
            <a:r>
              <a:rPr lang="en-US" altLang="en-US" b="1">
                <a:solidFill>
                  <a:srgbClr val="FF9900"/>
                </a:solidFill>
                <a:latin typeface="Times New Roman" panose="02020603050405020304" pitchFamily="18" charset="0"/>
                <a:ea typeface="ＭＳ Ｐゴシック" panose="020B0600070205080204" pitchFamily="34" charset="-128"/>
              </a:rPr>
              <a:t>Upper Arm</a:t>
            </a:r>
            <a:endParaRPr lang="en-US" altLang="en-US" sz="2200" b="1" baseline="-25000">
              <a:solidFill>
                <a:srgbClr val="FF9900"/>
              </a:solidFill>
              <a:latin typeface="Times New Roman" panose="02020603050405020304" pitchFamily="18" charset="0"/>
              <a:ea typeface="ＭＳ Ｐゴシック" panose="020B0600070205080204" pitchFamily="34" charset="-128"/>
            </a:endParaRPr>
          </a:p>
          <a:p>
            <a:endParaRPr lang="en-US" altLang="en-US" sz="2700" baseline="-25000">
              <a:latin typeface="Times New Roman" panose="02020603050405020304" pitchFamily="18" charset="0"/>
              <a:ea typeface="ＭＳ Ｐゴシック" panose="020B0600070205080204" pitchFamily="34" charset="-128"/>
            </a:endParaRPr>
          </a:p>
        </p:txBody>
      </p:sp>
      <p:sp>
        <p:nvSpPr>
          <p:cNvPr id="537606" name="Text Box 6">
            <a:extLst>
              <a:ext uri="{FF2B5EF4-FFF2-40B4-BE49-F238E27FC236}">
                <a16:creationId xmlns:a16="http://schemas.microsoft.com/office/drawing/2014/main" id="{4C4382FA-8FB3-C13B-2722-8600004871B2}"/>
              </a:ext>
            </a:extLst>
          </p:cNvPr>
          <p:cNvSpPr txBox="1">
            <a:spLocks noChangeArrowheads="1"/>
          </p:cNvSpPr>
          <p:nvPr/>
        </p:nvSpPr>
        <p:spPr bwMode="auto">
          <a:xfrm>
            <a:off x="3811588" y="14478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Θ</a:t>
            </a:r>
            <a:r>
              <a:rPr lang="en-US" altLang="en-US" sz="3200">
                <a:solidFill>
                  <a:srgbClr val="990033"/>
                </a:solidFill>
                <a:cs typeface="Times New Roman" panose="02020603050405020304" pitchFamily="18" charset="0"/>
              </a:rPr>
              <a:t>  </a:t>
            </a:r>
            <a:endParaRPr lang="el-GR" altLang="en-US" sz="3200">
              <a:solidFill>
                <a:srgbClr val="990033"/>
              </a:solidFill>
              <a:cs typeface="Times New Roman" panose="02020603050405020304" pitchFamily="18" charset="0"/>
            </a:endParaRPr>
          </a:p>
        </p:txBody>
      </p:sp>
      <p:sp>
        <p:nvSpPr>
          <p:cNvPr id="537607" name="Text Box 7">
            <a:extLst>
              <a:ext uri="{FF2B5EF4-FFF2-40B4-BE49-F238E27FC236}">
                <a16:creationId xmlns:a16="http://schemas.microsoft.com/office/drawing/2014/main" id="{83BCD6F2-4E0C-DA1C-CD75-6C7EA93E0F43}"/>
              </a:ext>
            </a:extLst>
          </p:cNvPr>
          <p:cNvSpPr txBox="1">
            <a:spLocks noChangeArrowheads="1"/>
          </p:cNvSpPr>
          <p:nvPr/>
        </p:nvSpPr>
        <p:spPr bwMode="auto">
          <a:xfrm>
            <a:off x="6629400" y="2849563"/>
            <a:ext cx="1520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φ</a:t>
            </a:r>
          </a:p>
        </p:txBody>
      </p:sp>
      <p:sp>
        <p:nvSpPr>
          <p:cNvPr id="537608" name="Text Box 8">
            <a:extLst>
              <a:ext uri="{FF2B5EF4-FFF2-40B4-BE49-F238E27FC236}">
                <a16:creationId xmlns:a16="http://schemas.microsoft.com/office/drawing/2014/main" id="{90249F2A-8CD2-A300-60EE-209A22D5C907}"/>
              </a:ext>
            </a:extLst>
          </p:cNvPr>
          <p:cNvSpPr txBox="1">
            <a:spLocks noChangeArrowheads="1"/>
          </p:cNvSpPr>
          <p:nvPr/>
        </p:nvSpPr>
        <p:spPr bwMode="auto">
          <a:xfrm>
            <a:off x="7315200" y="48768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3200">
                <a:solidFill>
                  <a:srgbClr val="990033"/>
                </a:solidFill>
                <a:cs typeface="Times New Roman" panose="02020603050405020304" pitchFamily="18" charset="0"/>
              </a:rPr>
              <a:t>  </a:t>
            </a:r>
            <a:r>
              <a:rPr lang="el-GR" altLang="en-US" sz="3200">
                <a:solidFill>
                  <a:srgbClr val="990033"/>
                </a:solidFill>
                <a:cs typeface="Times New Roman" panose="02020603050405020304" pitchFamily="18" charset="0"/>
              </a:rPr>
              <a:t>ψ</a:t>
            </a:r>
          </a:p>
        </p:txBody>
      </p:sp>
      <p:pic>
        <p:nvPicPr>
          <p:cNvPr id="8" name="Picture 4" descr="C:\BOOK\OpenGL\Paul Final\jpeg_new\AN09F09.jpg">
            <a:extLst>
              <a:ext uri="{FF2B5EF4-FFF2-40B4-BE49-F238E27FC236}">
                <a16:creationId xmlns:a16="http://schemas.microsoft.com/office/drawing/2014/main" id="{2FE38A1B-A135-D250-F910-B3D9FE034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038" y="838200"/>
            <a:ext cx="20637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37606">
                                            <p:txEl>
                                              <p:pRg st="0" end="0"/>
                                            </p:txEl>
                                          </p:spTgt>
                                        </p:tgtEl>
                                        <p:attrNameLst>
                                          <p:attrName>style.visibility</p:attrName>
                                        </p:attrNameLst>
                                      </p:cBhvr>
                                      <p:to>
                                        <p:strVal val="visible"/>
                                      </p:to>
                                    </p:set>
                                    <p:animEffect transition="in" filter="checkerboard(across)">
                                      <p:cBhvr>
                                        <p:cTn id="12" dur="500"/>
                                        <p:tgtEl>
                                          <p:spTgt spid="53760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537605">
                                            <p:txEl>
                                              <p:pRg st="3" end="3"/>
                                            </p:txEl>
                                          </p:spTgt>
                                        </p:tgtEl>
                                        <p:attrNameLst>
                                          <p:attrName>style.visibility</p:attrName>
                                        </p:attrNameLst>
                                      </p:cBhvr>
                                      <p:to>
                                        <p:strVal val="visible"/>
                                      </p:to>
                                    </p:set>
                                    <p:animEffect transition="in" filter="diamond(in)">
                                      <p:cBhvr>
                                        <p:cTn id="17" dur="2000"/>
                                        <p:tgtEl>
                                          <p:spTgt spid="53760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37605">
                                            <p:txEl>
                                              <p:pRg st="5" end="5"/>
                                            </p:txEl>
                                          </p:spTgt>
                                        </p:tgtEl>
                                        <p:attrNameLst>
                                          <p:attrName>style.visibility</p:attrName>
                                        </p:attrNameLst>
                                      </p:cBhvr>
                                      <p:to>
                                        <p:strVal val="visible"/>
                                      </p:to>
                                    </p:set>
                                    <p:animEffect transition="in" filter="checkerboard(across)">
                                      <p:cBhvr>
                                        <p:cTn id="22" dur="500"/>
                                        <p:tgtEl>
                                          <p:spTgt spid="537605">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537605">
                                            <p:txEl>
                                              <p:pRg st="6" end="6"/>
                                            </p:txEl>
                                          </p:spTgt>
                                        </p:tgtEl>
                                        <p:attrNameLst>
                                          <p:attrName>style.visibility</p:attrName>
                                        </p:attrNameLst>
                                      </p:cBhvr>
                                      <p:to>
                                        <p:strVal val="visible"/>
                                      </p:to>
                                    </p:set>
                                    <p:animEffect transition="in" filter="checkerboard(across)">
                                      <p:cBhvr>
                                        <p:cTn id="25" dur="500"/>
                                        <p:tgtEl>
                                          <p:spTgt spid="537605">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nodeType="clickEffect">
                                  <p:stCondLst>
                                    <p:cond delay="0"/>
                                  </p:stCondLst>
                                  <p:childTnLst>
                                    <p:set>
                                      <p:cBhvr>
                                        <p:cTn id="29" dur="1" fill="hold">
                                          <p:stCondLst>
                                            <p:cond delay="0"/>
                                          </p:stCondLst>
                                        </p:cTn>
                                        <p:tgtEl>
                                          <p:spTgt spid="537607">
                                            <p:txEl>
                                              <p:pRg st="0" end="0"/>
                                            </p:txEl>
                                          </p:spTgt>
                                        </p:tgtEl>
                                        <p:attrNameLst>
                                          <p:attrName>style.visibility</p:attrName>
                                        </p:attrNameLst>
                                      </p:cBhvr>
                                      <p:to>
                                        <p:strVal val="visible"/>
                                      </p:to>
                                    </p:set>
                                    <p:animEffect transition="in" filter="checkerboard(across)">
                                      <p:cBhvr>
                                        <p:cTn id="30" dur="500"/>
                                        <p:tgtEl>
                                          <p:spTgt spid="537607">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nodeType="clickEffect">
                                  <p:stCondLst>
                                    <p:cond delay="0"/>
                                  </p:stCondLst>
                                  <p:childTnLst>
                                    <p:set>
                                      <p:cBhvr>
                                        <p:cTn id="34" dur="1" fill="hold">
                                          <p:stCondLst>
                                            <p:cond delay="0"/>
                                          </p:stCondLst>
                                        </p:cTn>
                                        <p:tgtEl>
                                          <p:spTgt spid="537605">
                                            <p:txEl>
                                              <p:pRg st="8" end="8"/>
                                            </p:txEl>
                                          </p:spTgt>
                                        </p:tgtEl>
                                        <p:attrNameLst>
                                          <p:attrName>style.visibility</p:attrName>
                                        </p:attrNameLst>
                                      </p:cBhvr>
                                      <p:to>
                                        <p:strVal val="visible"/>
                                      </p:to>
                                    </p:set>
                                    <p:animEffect transition="in" filter="checkerboard(across)">
                                      <p:cBhvr>
                                        <p:cTn id="35" dur="500"/>
                                        <p:tgtEl>
                                          <p:spTgt spid="537605">
                                            <p:txEl>
                                              <p:pRg st="8" end="8"/>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8" presetClass="entr" presetSubtype="16" fill="hold" nodeType="clickEffect">
                                  <p:stCondLst>
                                    <p:cond delay="0"/>
                                  </p:stCondLst>
                                  <p:childTnLst>
                                    <p:set>
                                      <p:cBhvr>
                                        <p:cTn id="39" dur="1" fill="hold">
                                          <p:stCondLst>
                                            <p:cond delay="0"/>
                                          </p:stCondLst>
                                        </p:cTn>
                                        <p:tgtEl>
                                          <p:spTgt spid="537605">
                                            <p:txEl>
                                              <p:pRg st="10" end="10"/>
                                            </p:txEl>
                                          </p:spTgt>
                                        </p:tgtEl>
                                        <p:attrNameLst>
                                          <p:attrName>style.visibility</p:attrName>
                                        </p:attrNameLst>
                                      </p:cBhvr>
                                      <p:to>
                                        <p:strVal val="visible"/>
                                      </p:to>
                                    </p:set>
                                    <p:animEffect transition="in" filter="diamond(in)">
                                      <p:cBhvr>
                                        <p:cTn id="40" dur="2000"/>
                                        <p:tgtEl>
                                          <p:spTgt spid="537605">
                                            <p:txEl>
                                              <p:pRg st="10" end="10"/>
                                            </p:txEl>
                                          </p:spTgt>
                                        </p:tgtEl>
                                      </p:cBhvr>
                                    </p:animEffect>
                                  </p:childTnLst>
                                </p:cTn>
                              </p:par>
                              <p:par>
                                <p:cTn id="41" presetID="8" presetClass="entr" presetSubtype="16" fill="hold" nodeType="withEffect">
                                  <p:stCondLst>
                                    <p:cond delay="0"/>
                                  </p:stCondLst>
                                  <p:childTnLst>
                                    <p:set>
                                      <p:cBhvr>
                                        <p:cTn id="42" dur="1" fill="hold">
                                          <p:stCondLst>
                                            <p:cond delay="0"/>
                                          </p:stCondLst>
                                        </p:cTn>
                                        <p:tgtEl>
                                          <p:spTgt spid="537605">
                                            <p:txEl>
                                              <p:pRg st="11" end="11"/>
                                            </p:txEl>
                                          </p:spTgt>
                                        </p:tgtEl>
                                        <p:attrNameLst>
                                          <p:attrName>style.visibility</p:attrName>
                                        </p:attrNameLst>
                                      </p:cBhvr>
                                      <p:to>
                                        <p:strVal val="visible"/>
                                      </p:to>
                                    </p:set>
                                    <p:animEffect transition="in" filter="diamond(in)">
                                      <p:cBhvr>
                                        <p:cTn id="43" dur="2000"/>
                                        <p:tgtEl>
                                          <p:spTgt spid="537605">
                                            <p:txEl>
                                              <p:pRg st="11" end="11"/>
                                            </p:txEl>
                                          </p:spTgt>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5" presetClass="entr" presetSubtype="10" fill="hold" nodeType="clickEffect">
                                  <p:stCondLst>
                                    <p:cond delay="0"/>
                                  </p:stCondLst>
                                  <p:childTnLst>
                                    <p:set>
                                      <p:cBhvr>
                                        <p:cTn id="47" dur="1" fill="hold">
                                          <p:stCondLst>
                                            <p:cond delay="0"/>
                                          </p:stCondLst>
                                        </p:cTn>
                                        <p:tgtEl>
                                          <p:spTgt spid="537608">
                                            <p:txEl>
                                              <p:pRg st="0" end="0"/>
                                            </p:txEl>
                                          </p:spTgt>
                                        </p:tgtEl>
                                        <p:attrNameLst>
                                          <p:attrName>style.visibility</p:attrName>
                                        </p:attrNameLst>
                                      </p:cBhvr>
                                      <p:to>
                                        <p:strVal val="visible"/>
                                      </p:to>
                                    </p:set>
                                    <p:animEffect transition="in" filter="checkerboard(across)">
                                      <p:cBhvr>
                                        <p:cTn id="48" dur="500"/>
                                        <p:tgtEl>
                                          <p:spTgt spid="5376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53203890-2501-B57A-4B8B-ACBA13449AF8}"/>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3795" name="Rectangle 3">
            <a:extLst>
              <a:ext uri="{FF2B5EF4-FFF2-40B4-BE49-F238E27FC236}">
                <a16:creationId xmlns:a16="http://schemas.microsoft.com/office/drawing/2014/main" id="{81640377-B02E-ED01-2B1C-B116284C060A}"/>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3796" name="Picture 4">
            <a:extLst>
              <a:ext uri="{FF2B5EF4-FFF2-40B4-BE49-F238E27FC236}">
                <a16:creationId xmlns:a16="http://schemas.microsoft.com/office/drawing/2014/main" id="{AC31E534-80D7-C529-8B57-E1BA942C4A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648" b="15099"/>
          <a:stretch/>
        </p:blipFill>
        <p:spPr bwMode="auto">
          <a:xfrm>
            <a:off x="-323850" y="1295400"/>
            <a:ext cx="9791700" cy="458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3797" name="Rectangle 2">
            <a:extLst>
              <a:ext uri="{FF2B5EF4-FFF2-40B4-BE49-F238E27FC236}">
                <a16:creationId xmlns:a16="http://schemas.microsoft.com/office/drawing/2014/main" id="{9DDED89B-F9C0-DE14-9D88-1ECB8124DC66}"/>
              </a:ext>
            </a:extLst>
          </p:cNvPr>
          <p:cNvSpPr>
            <a:spLocks noChangeArrowheads="1"/>
          </p:cNvSpPr>
          <p:nvPr/>
        </p:nvSpPr>
        <p:spPr bwMode="auto">
          <a:xfrm>
            <a:off x="-381000" y="0"/>
            <a:ext cx="9829800" cy="1219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3399"/>
                </a:solidFill>
                <a:latin typeface="Arial" panose="020B0604020202020204" pitchFamily="34" charset="0"/>
              </a:rPr>
              <a:t>Robot</a:t>
            </a:r>
          </a:p>
        </p:txBody>
      </p:sp>
      <p:sp>
        <p:nvSpPr>
          <p:cNvPr id="602118" name="Rectangle 6">
            <a:extLst>
              <a:ext uri="{FF2B5EF4-FFF2-40B4-BE49-F238E27FC236}">
                <a16:creationId xmlns:a16="http://schemas.microsoft.com/office/drawing/2014/main" id="{C6D058BE-F734-C385-DEE3-D3CB9DE6D6FF}"/>
              </a:ext>
            </a:extLst>
          </p:cNvPr>
          <p:cNvSpPr>
            <a:spLocks noChangeArrowheads="1"/>
          </p:cNvSpPr>
          <p:nvPr/>
        </p:nvSpPr>
        <p:spPr bwMode="auto">
          <a:xfrm>
            <a:off x="2819400" y="1295400"/>
            <a:ext cx="5867400" cy="17526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602120" name="Rectangle 8">
            <a:extLst>
              <a:ext uri="{FF2B5EF4-FFF2-40B4-BE49-F238E27FC236}">
                <a16:creationId xmlns:a16="http://schemas.microsoft.com/office/drawing/2014/main" id="{A59B97F4-65E4-1E16-8BED-E0F0DFB6103D}"/>
              </a:ext>
            </a:extLst>
          </p:cNvPr>
          <p:cNvSpPr>
            <a:spLocks noChangeArrowheads="1"/>
          </p:cNvSpPr>
          <p:nvPr/>
        </p:nvSpPr>
        <p:spPr bwMode="auto">
          <a:xfrm>
            <a:off x="2819400" y="3124200"/>
            <a:ext cx="5867400" cy="13335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602121" name="Rectangle 9">
            <a:extLst>
              <a:ext uri="{FF2B5EF4-FFF2-40B4-BE49-F238E27FC236}">
                <a16:creationId xmlns:a16="http://schemas.microsoft.com/office/drawing/2014/main" id="{9C9A69F6-F729-3EC5-341C-384DA4E7A051}"/>
              </a:ext>
            </a:extLst>
          </p:cNvPr>
          <p:cNvSpPr>
            <a:spLocks noChangeArrowheads="1"/>
          </p:cNvSpPr>
          <p:nvPr/>
        </p:nvSpPr>
        <p:spPr bwMode="auto">
          <a:xfrm>
            <a:off x="2819400" y="4610100"/>
            <a:ext cx="5867400" cy="13335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pic>
        <p:nvPicPr>
          <p:cNvPr id="33801" name="Picture 4" descr="C:\BOOK\OpenGL\Paul Final\jpeg_new\AN09F09.jpg">
            <a:extLst>
              <a:ext uri="{FF2B5EF4-FFF2-40B4-BE49-F238E27FC236}">
                <a16:creationId xmlns:a16="http://schemas.microsoft.com/office/drawing/2014/main" id="{97700DE9-D212-F3AD-707E-71B0834BC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362200"/>
            <a:ext cx="206375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15">
            <a:extLst>
              <a:ext uri="{FF2B5EF4-FFF2-40B4-BE49-F238E27FC236}">
                <a16:creationId xmlns:a16="http://schemas.microsoft.com/office/drawing/2014/main" id="{6CDD61BD-61AE-BF10-622C-CBCB7F7D0C49}"/>
              </a:ext>
            </a:extLst>
          </p:cNvPr>
          <p:cNvSpPr>
            <a:spLocks noChangeShapeType="1"/>
          </p:cNvSpPr>
          <p:nvPr/>
        </p:nvSpPr>
        <p:spPr bwMode="auto">
          <a:xfrm flipV="1">
            <a:off x="1336675" y="2667000"/>
            <a:ext cx="2549525" cy="179070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1" name="Line 15">
            <a:extLst>
              <a:ext uri="{FF2B5EF4-FFF2-40B4-BE49-F238E27FC236}">
                <a16:creationId xmlns:a16="http://schemas.microsoft.com/office/drawing/2014/main" id="{7C95149D-CD86-FD1D-A9D7-C263FC259BF4}"/>
              </a:ext>
            </a:extLst>
          </p:cNvPr>
          <p:cNvSpPr>
            <a:spLocks noChangeShapeType="1"/>
          </p:cNvSpPr>
          <p:nvPr/>
        </p:nvSpPr>
        <p:spPr bwMode="auto">
          <a:xfrm>
            <a:off x="1489075" y="3867150"/>
            <a:ext cx="1558925" cy="1695450"/>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12" name="Line 15">
            <a:extLst>
              <a:ext uri="{FF2B5EF4-FFF2-40B4-BE49-F238E27FC236}">
                <a16:creationId xmlns:a16="http://schemas.microsoft.com/office/drawing/2014/main" id="{CE23493B-94DD-ACC1-2BA1-8D3B399FFF3C}"/>
              </a:ext>
            </a:extLst>
          </p:cNvPr>
          <p:cNvSpPr>
            <a:spLocks noChangeShapeType="1"/>
          </p:cNvSpPr>
          <p:nvPr/>
        </p:nvSpPr>
        <p:spPr bwMode="auto">
          <a:xfrm>
            <a:off x="2268538" y="3609975"/>
            <a:ext cx="931862" cy="428625"/>
          </a:xfrm>
          <a:prstGeom prst="line">
            <a:avLst/>
          </a:prstGeom>
          <a:noFill/>
          <a:ln w="57150">
            <a:solidFill>
              <a:srgbClr val="FF3399"/>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33805" name="Rectangle 1">
            <a:extLst>
              <a:ext uri="{FF2B5EF4-FFF2-40B4-BE49-F238E27FC236}">
                <a16:creationId xmlns:a16="http://schemas.microsoft.com/office/drawing/2014/main" id="{40C9A9C5-ACA9-AFB9-71B5-F30895AC7603}"/>
              </a:ext>
            </a:extLst>
          </p:cNvPr>
          <p:cNvSpPr>
            <a:spLocks noChangeArrowheads="1"/>
          </p:cNvSpPr>
          <p:nvPr/>
        </p:nvSpPr>
        <p:spPr bwMode="auto">
          <a:xfrm>
            <a:off x="4987925" y="1295400"/>
            <a:ext cx="8001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9900"/>
                </a:solidFill>
              </a:rPr>
              <a:t>Base</a:t>
            </a:r>
            <a:endParaRPr lang="en-US" altLang="en-US"/>
          </a:p>
        </p:txBody>
      </p:sp>
      <p:sp>
        <p:nvSpPr>
          <p:cNvPr id="33806" name="Rectangle 13">
            <a:extLst>
              <a:ext uri="{FF2B5EF4-FFF2-40B4-BE49-F238E27FC236}">
                <a16:creationId xmlns:a16="http://schemas.microsoft.com/office/drawing/2014/main" id="{BA839540-1A14-4AE6-3E5A-B8E5EF527264}"/>
              </a:ext>
            </a:extLst>
          </p:cNvPr>
          <p:cNvSpPr>
            <a:spLocks noChangeArrowheads="1"/>
          </p:cNvSpPr>
          <p:nvPr/>
        </p:nvSpPr>
        <p:spPr bwMode="auto">
          <a:xfrm>
            <a:off x="4933950" y="4610100"/>
            <a:ext cx="170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9900"/>
                </a:solidFill>
              </a:rPr>
              <a:t>Lower Arm</a:t>
            </a:r>
            <a:endParaRPr lang="en-US" altLang="en-US"/>
          </a:p>
        </p:txBody>
      </p:sp>
      <p:sp>
        <p:nvSpPr>
          <p:cNvPr id="33807" name="Rectangle 14">
            <a:extLst>
              <a:ext uri="{FF2B5EF4-FFF2-40B4-BE49-F238E27FC236}">
                <a16:creationId xmlns:a16="http://schemas.microsoft.com/office/drawing/2014/main" id="{6494366E-D6AC-992F-0E65-CA6ED2D558EF}"/>
              </a:ext>
            </a:extLst>
          </p:cNvPr>
          <p:cNvSpPr>
            <a:spLocks noChangeArrowheads="1"/>
          </p:cNvSpPr>
          <p:nvPr/>
        </p:nvSpPr>
        <p:spPr bwMode="auto">
          <a:xfrm>
            <a:off x="4724400" y="3148013"/>
            <a:ext cx="1692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9900"/>
                </a:solidFill>
              </a:rPr>
              <a:t>Upper Arm</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02118"/>
                                        </p:tgtEl>
                                        <p:attrNameLst>
                                          <p:attrName>style.visibility</p:attrName>
                                        </p:attrNameLst>
                                      </p:cBhvr>
                                      <p:to>
                                        <p:strVal val="visible"/>
                                      </p:to>
                                    </p:set>
                                    <p:animEffect transition="in" filter="checkerboard(across)">
                                      <p:cBhvr>
                                        <p:cTn id="7" dur="500"/>
                                        <p:tgtEl>
                                          <p:spTgt spid="6021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02121"/>
                                        </p:tgtEl>
                                        <p:attrNameLst>
                                          <p:attrName>style.visibility</p:attrName>
                                        </p:attrNameLst>
                                      </p:cBhvr>
                                      <p:to>
                                        <p:strVal val="visible"/>
                                      </p:to>
                                    </p:set>
                                    <p:animEffect transition="in" filter="checkerboard(across)">
                                      <p:cBhvr>
                                        <p:cTn id="22" dur="500"/>
                                        <p:tgtEl>
                                          <p:spTgt spid="6021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602120"/>
                                        </p:tgtEl>
                                        <p:attrNameLst>
                                          <p:attrName>style.visibility</p:attrName>
                                        </p:attrNameLst>
                                      </p:cBhvr>
                                      <p:to>
                                        <p:strVal val="visible"/>
                                      </p:to>
                                    </p:set>
                                    <p:animEffect transition="in" filter="checkerboard(across)">
                                      <p:cBhvr>
                                        <p:cTn id="37" dur="500"/>
                                        <p:tgtEl>
                                          <p:spTgt spid="6021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checkerboard(across)">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8" grpId="0" animBg="1"/>
      <p:bldP spid="602120" grpId="0" animBg="1"/>
      <p:bldP spid="6021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a:extLst>
              <a:ext uri="{FF2B5EF4-FFF2-40B4-BE49-F238E27FC236}">
                <a16:creationId xmlns:a16="http://schemas.microsoft.com/office/drawing/2014/main" id="{8A21E1FA-CA56-03AE-DAF8-E6AD57017E9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8C59CB49-E5D3-44AB-AD82-783C80943AB0}" type="slidenum">
              <a:rPr lang="es-ES" altLang="en-US" sz="1000" b="0">
                <a:latin typeface="Arial" panose="020B0604020202020204" pitchFamily="34" charset="0"/>
              </a:rPr>
              <a:pPr lvl="1" algn="r"/>
              <a:t>38</a:t>
            </a:fld>
            <a:endParaRPr lang="es-ES" altLang="en-US" sz="1000" b="0">
              <a:latin typeface="Arial" panose="020B0604020202020204" pitchFamily="34" charset="0"/>
            </a:endParaRPr>
          </a:p>
        </p:txBody>
      </p:sp>
      <p:sp>
        <p:nvSpPr>
          <p:cNvPr id="538628" name="Rectangle 2">
            <a:extLst>
              <a:ext uri="{FF2B5EF4-FFF2-40B4-BE49-F238E27FC236}">
                <a16:creationId xmlns:a16="http://schemas.microsoft.com/office/drawing/2014/main" id="{4247B2D9-411E-D7E2-287A-4F99CDDCA871}"/>
              </a:ext>
            </a:extLst>
          </p:cNvPr>
          <p:cNvSpPr>
            <a:spLocks noGrp="1" noChangeArrowheads="1"/>
          </p:cNvSpPr>
          <p:nvPr>
            <p:ph type="title" idx="4294967295"/>
          </p:nvPr>
        </p:nvSpPr>
        <p:spPr>
          <a:xfrm>
            <a:off x="1371600" y="228600"/>
            <a:ext cx="6705600" cy="1066800"/>
          </a:xfrm>
        </p:spPr>
        <p:txBody>
          <a:bodyPr/>
          <a:lstStyle/>
          <a:p>
            <a:r>
              <a:rPr lang="en-US" altLang="en-US" dirty="0">
                <a:ea typeface="ＭＳ Ｐゴシック" panose="020B0600070205080204" pitchFamily="34" charset="-128"/>
              </a:rPr>
              <a:t>OpenGL Code for </a:t>
            </a:r>
            <a:r>
              <a:rPr lang="en-US" altLang="en-US" dirty="0">
                <a:solidFill>
                  <a:srgbClr val="FF3399"/>
                </a:solidFill>
                <a:ea typeface="ＭＳ Ｐゴシック" panose="020B0600070205080204" pitchFamily="34" charset="-128"/>
              </a:rPr>
              <a:t>Robot Arm </a:t>
            </a:r>
          </a:p>
        </p:txBody>
      </p:sp>
      <p:sp>
        <p:nvSpPr>
          <p:cNvPr id="538629" name="Text Box 5">
            <a:extLst>
              <a:ext uri="{FF2B5EF4-FFF2-40B4-BE49-F238E27FC236}">
                <a16:creationId xmlns:a16="http://schemas.microsoft.com/office/drawing/2014/main" id="{03815676-A0EC-7190-535E-94447D180C8B}"/>
              </a:ext>
            </a:extLst>
          </p:cNvPr>
          <p:cNvSpPr>
            <a:spLocks noGrp="1" noChangeArrowheads="1"/>
          </p:cNvSpPr>
          <p:nvPr>
            <p:ph type="body" idx="4294967295"/>
          </p:nvPr>
        </p:nvSpPr>
        <p:spPr>
          <a:xfrm>
            <a:off x="0" y="1524000"/>
            <a:ext cx="8839200" cy="4724400"/>
          </a:xfrm>
          <a:noFill/>
        </p:spPr>
        <p:txBody>
          <a:bodyPr/>
          <a:lstStyle/>
          <a:p>
            <a:pPr>
              <a:spcBef>
                <a:spcPct val="0"/>
              </a:spcBef>
              <a:buFontTx/>
              <a:buNone/>
            </a:pPr>
            <a:r>
              <a:rPr lang="en-US" altLang="en-US" sz="2400" b="1">
                <a:solidFill>
                  <a:srgbClr val="FFC000"/>
                </a:solidFill>
                <a:latin typeface="Courier New" panose="02070309020205020404" pitchFamily="49" charset="0"/>
                <a:ea typeface="ＭＳ Ｐゴシック" panose="020B0600070205080204" pitchFamily="34" charset="-128"/>
              </a:rPr>
              <a:t>robot_arm</a:t>
            </a:r>
            <a:r>
              <a:rPr lang="en-US" altLang="en-US" sz="2400" b="1">
                <a:latin typeface="Courier New" panose="02070309020205020404" pitchFamily="49" charset="0"/>
                <a:ea typeface="ＭＳ Ｐゴシック" panose="020B0600070205080204" pitchFamily="34" charset="-128"/>
              </a:rPr>
              <a:t>()</a:t>
            </a:r>
          </a:p>
          <a:p>
            <a:pPr>
              <a:spcBef>
                <a:spcPct val="0"/>
              </a:spcBef>
              <a:buFontTx/>
              <a:buNone/>
            </a:pPr>
            <a:r>
              <a:rPr lang="en-US" altLang="en-US" sz="2400" b="1">
                <a:latin typeface="Courier New" panose="02070309020205020404" pitchFamily="49" charset="0"/>
                <a:ea typeface="ＭＳ Ｐゴシック" panose="020B0600070205080204" pitchFamily="34" charset="-128"/>
              </a:rPr>
              <a:t>{</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Rotate(</a:t>
            </a:r>
            <a:r>
              <a:rPr lang="en-US" altLang="en-US" sz="2400" b="1">
                <a:solidFill>
                  <a:srgbClr val="990033"/>
                </a:solidFill>
                <a:latin typeface="Courier New" panose="02070309020205020404" pitchFamily="49" charset="0"/>
                <a:ea typeface="ＭＳ Ｐゴシック" panose="020B0600070205080204" pitchFamily="34" charset="-128"/>
              </a:rPr>
              <a:t>theta</a:t>
            </a:r>
            <a:r>
              <a:rPr lang="en-US" altLang="en-US" sz="2400" b="1">
                <a:latin typeface="Courier New" panose="02070309020205020404" pitchFamily="49" charset="0"/>
                <a:ea typeface="ＭＳ Ｐゴシック" panose="020B0600070205080204" pitchFamily="34" charset="-128"/>
              </a:rPr>
              <a:t>, 0.0, 1.0, 0.0);</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C000"/>
                </a:solidFill>
                <a:latin typeface="Courier New" panose="02070309020205020404" pitchFamily="49" charset="0"/>
                <a:ea typeface="ＭＳ Ｐゴシック" panose="020B0600070205080204" pitchFamily="34" charset="-128"/>
              </a:rPr>
              <a:t>base</a:t>
            </a:r>
            <a:r>
              <a:rPr lang="en-US" altLang="en-US" sz="2400" b="1">
                <a:latin typeface="Courier New" panose="02070309020205020404" pitchFamily="49" charset="0"/>
                <a:ea typeface="ＭＳ Ｐゴシック" panose="020B0600070205080204" pitchFamily="34" charset="-128"/>
              </a:rPr>
              <a:t>();</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Translate(0.0, h1, 0.0);</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Rotate(</a:t>
            </a:r>
            <a:r>
              <a:rPr lang="en-US" altLang="en-US" sz="2400" b="1">
                <a:solidFill>
                  <a:srgbClr val="990033"/>
                </a:solidFill>
                <a:latin typeface="Courier New" panose="02070309020205020404" pitchFamily="49" charset="0"/>
                <a:ea typeface="ＭＳ Ｐゴシック" panose="020B0600070205080204" pitchFamily="34" charset="-128"/>
              </a:rPr>
              <a:t>phi</a:t>
            </a:r>
            <a:r>
              <a:rPr lang="en-US" altLang="en-US" sz="2400" b="1">
                <a:latin typeface="Courier New" panose="02070309020205020404" pitchFamily="49" charset="0"/>
                <a:ea typeface="ＭＳ Ｐゴシック" panose="020B0600070205080204" pitchFamily="34" charset="-128"/>
              </a:rPr>
              <a:t>, 0.0, 1.0, 0.0);</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C000"/>
                </a:solidFill>
                <a:latin typeface="Courier New" panose="02070309020205020404" pitchFamily="49" charset="0"/>
                <a:ea typeface="ＭＳ Ｐゴシック" panose="020B0600070205080204" pitchFamily="34" charset="-128"/>
              </a:rPr>
              <a:t>lower_arm</a:t>
            </a:r>
            <a:r>
              <a:rPr lang="en-US" altLang="en-US" sz="2400" b="1">
                <a:solidFill>
                  <a:srgbClr val="7030A0"/>
                </a:solidFill>
                <a:latin typeface="Courier New" panose="02070309020205020404" pitchFamily="49" charset="0"/>
                <a:ea typeface="ＭＳ Ｐゴシック" panose="020B0600070205080204" pitchFamily="34" charset="-128"/>
              </a:rPr>
              <a:t>(</a:t>
            </a:r>
            <a:r>
              <a:rPr lang="en-US" altLang="en-US" sz="2400" b="1">
                <a:latin typeface="Courier New" panose="02070309020205020404" pitchFamily="49" charset="0"/>
                <a:ea typeface="ＭＳ Ｐゴシック" panose="020B0600070205080204" pitchFamily="34" charset="-128"/>
              </a:rPr>
              <a:t>);</a:t>
            </a:r>
          </a:p>
          <a:p>
            <a:pPr>
              <a:spcBef>
                <a:spcPct val="0"/>
              </a:spcBef>
              <a:buFontTx/>
              <a:buNone/>
            </a:pPr>
            <a:endParaRPr lang="en-US" altLang="en-US" sz="2400" b="1">
              <a:latin typeface="Courier New" panose="02070309020205020404" pitchFamily="49" charset="0"/>
              <a:ea typeface="ＭＳ Ｐゴシック" panose="020B0600070205080204" pitchFamily="34" charset="-128"/>
            </a:endParaRP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Translate(0.0, h2, 0.0);</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0000"/>
                </a:solidFill>
                <a:latin typeface="Courier New" panose="02070309020205020404" pitchFamily="49" charset="0"/>
                <a:ea typeface="ＭＳ Ｐゴシック" panose="020B0600070205080204" pitchFamily="34" charset="-128"/>
              </a:rPr>
              <a:t>gl</a:t>
            </a:r>
            <a:r>
              <a:rPr lang="en-US" altLang="en-US" sz="2400" b="1">
                <a:latin typeface="Courier New" panose="02070309020205020404" pitchFamily="49" charset="0"/>
                <a:ea typeface="ＭＳ Ｐゴシック" panose="020B0600070205080204" pitchFamily="34" charset="-128"/>
              </a:rPr>
              <a:t>Rotate(</a:t>
            </a:r>
            <a:r>
              <a:rPr lang="en-US" altLang="en-US" sz="2400" b="1">
                <a:solidFill>
                  <a:srgbClr val="990033"/>
                </a:solidFill>
                <a:latin typeface="Courier New" panose="02070309020205020404" pitchFamily="49" charset="0"/>
                <a:ea typeface="ＭＳ Ｐゴシック" panose="020B0600070205080204" pitchFamily="34" charset="-128"/>
              </a:rPr>
              <a:t>psi</a:t>
            </a:r>
            <a:r>
              <a:rPr lang="en-US" altLang="en-US" sz="2400" b="1">
                <a:latin typeface="Courier New" panose="02070309020205020404" pitchFamily="49" charset="0"/>
                <a:ea typeface="ＭＳ Ｐゴシック" panose="020B0600070205080204" pitchFamily="34" charset="-128"/>
              </a:rPr>
              <a:t>, 0.0, 1.0, 0.0);</a:t>
            </a:r>
          </a:p>
          <a:p>
            <a:pPr>
              <a:spcBef>
                <a:spcPct val="0"/>
              </a:spcBef>
              <a:buFontTx/>
              <a:buNone/>
            </a:pPr>
            <a:r>
              <a:rPr lang="en-US" altLang="en-US" sz="2400" b="1">
                <a:latin typeface="Courier New" panose="02070309020205020404" pitchFamily="49" charset="0"/>
                <a:ea typeface="ＭＳ Ｐゴシック" panose="020B0600070205080204" pitchFamily="34" charset="-128"/>
              </a:rPr>
              <a:t>    </a:t>
            </a:r>
            <a:r>
              <a:rPr lang="en-US" altLang="en-US" sz="2400" b="1">
                <a:solidFill>
                  <a:srgbClr val="FFC000"/>
                </a:solidFill>
                <a:latin typeface="Courier New" panose="02070309020205020404" pitchFamily="49" charset="0"/>
                <a:ea typeface="ＭＳ Ｐゴシック" panose="020B0600070205080204" pitchFamily="34" charset="-128"/>
              </a:rPr>
              <a:t>upper_arm</a:t>
            </a:r>
            <a:r>
              <a:rPr lang="en-US" altLang="en-US" sz="2400" b="1">
                <a:latin typeface="Courier New" panose="02070309020205020404" pitchFamily="49" charset="0"/>
                <a:ea typeface="ＭＳ Ｐゴシック" panose="020B0600070205080204" pitchFamily="34" charset="-128"/>
              </a:rPr>
              <a:t>();</a:t>
            </a:r>
          </a:p>
          <a:p>
            <a:pPr>
              <a:spcBef>
                <a:spcPct val="0"/>
              </a:spcBef>
              <a:buFontTx/>
              <a:buNone/>
            </a:pPr>
            <a:r>
              <a:rPr lang="en-US" altLang="en-US" sz="2400" b="1">
                <a:latin typeface="Courier New" panose="02070309020205020404" pitchFamily="49" charset="0"/>
                <a:ea typeface="ＭＳ Ｐゴシック" panose="020B0600070205080204" pitchFamily="34" charset="-128"/>
              </a:rPr>
              <a:t>}</a:t>
            </a:r>
          </a:p>
        </p:txBody>
      </p:sp>
      <p:sp>
        <p:nvSpPr>
          <p:cNvPr id="538630" name="Text Box 6">
            <a:extLst>
              <a:ext uri="{FF2B5EF4-FFF2-40B4-BE49-F238E27FC236}">
                <a16:creationId xmlns:a16="http://schemas.microsoft.com/office/drawing/2014/main" id="{C0014EFA-473F-4DAF-F332-84FDD9BDB8E9}"/>
              </a:ext>
            </a:extLst>
          </p:cNvPr>
          <p:cNvSpPr txBox="1">
            <a:spLocks noChangeArrowheads="1"/>
          </p:cNvSpPr>
          <p:nvPr/>
        </p:nvSpPr>
        <p:spPr bwMode="auto">
          <a:xfrm>
            <a:off x="6324600" y="219075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Θ</a:t>
            </a:r>
            <a:r>
              <a:rPr lang="en-US" altLang="en-US" sz="3200">
                <a:solidFill>
                  <a:srgbClr val="990033"/>
                </a:solidFill>
                <a:cs typeface="Times New Roman" panose="02020603050405020304" pitchFamily="18" charset="0"/>
              </a:rPr>
              <a:t>  </a:t>
            </a:r>
            <a:endParaRPr lang="el-GR" altLang="en-US" sz="3200">
              <a:solidFill>
                <a:srgbClr val="990033"/>
              </a:solidFill>
              <a:cs typeface="Times New Roman" panose="02020603050405020304" pitchFamily="18" charset="0"/>
            </a:endParaRPr>
          </a:p>
        </p:txBody>
      </p:sp>
      <p:sp>
        <p:nvSpPr>
          <p:cNvPr id="538631" name="Text Box 7">
            <a:extLst>
              <a:ext uri="{FF2B5EF4-FFF2-40B4-BE49-F238E27FC236}">
                <a16:creationId xmlns:a16="http://schemas.microsoft.com/office/drawing/2014/main" id="{ED603461-8A6C-00B0-3151-57E336B214E6}"/>
              </a:ext>
            </a:extLst>
          </p:cNvPr>
          <p:cNvSpPr txBox="1">
            <a:spLocks noChangeArrowheads="1"/>
          </p:cNvSpPr>
          <p:nvPr/>
        </p:nvSpPr>
        <p:spPr bwMode="auto">
          <a:xfrm>
            <a:off x="6724650" y="3535363"/>
            <a:ext cx="15208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l-GR" altLang="en-US" sz="3200">
                <a:solidFill>
                  <a:srgbClr val="990033"/>
                </a:solidFill>
                <a:cs typeface="Times New Roman" panose="02020603050405020304" pitchFamily="18" charset="0"/>
              </a:rPr>
              <a:t>φ</a:t>
            </a:r>
          </a:p>
        </p:txBody>
      </p:sp>
      <p:sp>
        <p:nvSpPr>
          <p:cNvPr id="538632" name="Text Box 8">
            <a:extLst>
              <a:ext uri="{FF2B5EF4-FFF2-40B4-BE49-F238E27FC236}">
                <a16:creationId xmlns:a16="http://schemas.microsoft.com/office/drawing/2014/main" id="{1C0FF805-2541-80EB-88F0-5CF05C5938BC}"/>
              </a:ext>
            </a:extLst>
          </p:cNvPr>
          <p:cNvSpPr txBox="1">
            <a:spLocks noChangeArrowheads="1"/>
          </p:cNvSpPr>
          <p:nvPr/>
        </p:nvSpPr>
        <p:spPr bwMode="auto">
          <a:xfrm>
            <a:off x="6705600" y="4838700"/>
            <a:ext cx="15208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3200">
                <a:solidFill>
                  <a:srgbClr val="990033"/>
                </a:solidFill>
                <a:cs typeface="Times New Roman" panose="02020603050405020304" pitchFamily="18" charset="0"/>
              </a:rPr>
              <a:t>  </a:t>
            </a:r>
            <a:r>
              <a:rPr lang="el-GR" altLang="en-US" sz="3200">
                <a:solidFill>
                  <a:srgbClr val="990033"/>
                </a:solidFill>
                <a:cs typeface="Times New Roman" panose="02020603050405020304" pitchFamily="18" charset="0"/>
              </a:rPr>
              <a:t>ψ</a:t>
            </a:r>
          </a:p>
        </p:txBody>
      </p:sp>
      <p:pic>
        <p:nvPicPr>
          <p:cNvPr id="34824" name="Picture 4" descr="C:\BOOK\OpenGL\Paul Final\jpeg_new\AN09F09.jpg">
            <a:extLst>
              <a:ext uri="{FF2B5EF4-FFF2-40B4-BE49-F238E27FC236}">
                <a16:creationId xmlns:a16="http://schemas.microsoft.com/office/drawing/2014/main" id="{7DF28E94-6F41-6B70-726E-554D625D4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488" y="1162050"/>
            <a:ext cx="15398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F7CC51F-8B31-4B6A-EE47-F394055575F8}"/>
              </a:ext>
            </a:extLst>
          </p:cNvPr>
          <p:cNvPicPr>
            <a:picLocks noChangeAspect="1"/>
          </p:cNvPicPr>
          <p:nvPr/>
        </p:nvPicPr>
        <p:blipFill rotWithShape="1">
          <a:blip r:embed="rId4"/>
          <a:srcRect l="42499" t="8889" r="9827" b="-1111"/>
          <a:stretch/>
        </p:blipFill>
        <p:spPr>
          <a:xfrm>
            <a:off x="128303" y="1631192"/>
            <a:ext cx="8839200" cy="50744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862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nodeType="clickEffect">
                                  <p:stCondLst>
                                    <p:cond delay="0"/>
                                  </p:stCondLst>
                                  <p:childTnLst>
                                    <p:animEffect transition="out" filter="blinds(horizontal)">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538630">
                                            <p:txEl>
                                              <p:pRg st="0" end="0"/>
                                            </p:txEl>
                                          </p:spTgt>
                                        </p:tgtEl>
                                        <p:attrNameLst>
                                          <p:attrName>style.visibility</p:attrName>
                                        </p:attrNameLst>
                                      </p:cBhvr>
                                      <p:to>
                                        <p:strVal val="visible"/>
                                      </p:to>
                                    </p:set>
                                    <p:animEffect transition="in" filter="checkerboard(across)">
                                      <p:cBhvr>
                                        <p:cTn id="16" dur="500"/>
                                        <p:tgtEl>
                                          <p:spTgt spid="538630">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538631">
                                            <p:txEl>
                                              <p:pRg st="0" end="0"/>
                                            </p:txEl>
                                          </p:spTgt>
                                        </p:tgtEl>
                                        <p:attrNameLst>
                                          <p:attrName>style.visibility</p:attrName>
                                        </p:attrNameLst>
                                      </p:cBhvr>
                                      <p:to>
                                        <p:strVal val="visible"/>
                                      </p:to>
                                    </p:set>
                                    <p:animEffect transition="in" filter="checkerboard(across)">
                                      <p:cBhvr>
                                        <p:cTn id="21" dur="500"/>
                                        <p:tgtEl>
                                          <p:spTgt spid="538631">
                                            <p:txEl>
                                              <p:pRg st="0" end="0"/>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6" presetClass="entr" presetSubtype="0" fill="hold" nodeType="clickEffect">
                                  <p:stCondLst>
                                    <p:cond delay="0"/>
                                  </p:stCondLst>
                                  <p:childTnLst>
                                    <p:set>
                                      <p:cBhvr>
                                        <p:cTn id="25" dur="1" fill="hold">
                                          <p:stCondLst>
                                            <p:cond delay="0"/>
                                          </p:stCondLst>
                                        </p:cTn>
                                        <p:tgtEl>
                                          <p:spTgt spid="538629">
                                            <p:txEl>
                                              <p:pRg st="5" end="5"/>
                                            </p:txEl>
                                          </p:spTgt>
                                        </p:tgtEl>
                                        <p:attrNameLst>
                                          <p:attrName>style.visibility</p:attrName>
                                        </p:attrNameLst>
                                      </p:cBhvr>
                                      <p:to>
                                        <p:strVal val="visible"/>
                                      </p:to>
                                    </p:set>
                                    <p:animEffect transition="in" filter="wipe(down)">
                                      <p:cBhvr>
                                        <p:cTn id="26" dur="580">
                                          <p:stCondLst>
                                            <p:cond delay="0"/>
                                          </p:stCondLst>
                                        </p:cTn>
                                        <p:tgtEl>
                                          <p:spTgt spid="538629">
                                            <p:txEl>
                                              <p:pRg st="5" end="5"/>
                                            </p:txEl>
                                          </p:spTgt>
                                        </p:tgtEl>
                                      </p:cBhvr>
                                    </p:animEffect>
                                    <p:anim calcmode="lin" valueType="num">
                                      <p:cBhvr>
                                        <p:cTn id="27" dur="1822" tmFilter="0,0; 0.14,0.36; 0.43,0.73; 0.71,0.91; 1.0,1.0">
                                          <p:stCondLst>
                                            <p:cond delay="0"/>
                                          </p:stCondLst>
                                        </p:cTn>
                                        <p:tgtEl>
                                          <p:spTgt spid="538629">
                                            <p:txEl>
                                              <p:pRg st="5" end="5"/>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38629">
                                            <p:txEl>
                                              <p:pRg st="5" end="5"/>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38629">
                                            <p:txEl>
                                              <p:pRg st="5" end="5"/>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38629">
                                            <p:txEl>
                                              <p:pRg st="5" end="5"/>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38629">
                                            <p:txEl>
                                              <p:pRg st="5" end="5"/>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538629">
                                            <p:txEl>
                                              <p:pRg st="5" end="5"/>
                                            </p:txEl>
                                          </p:spTgt>
                                        </p:tgtEl>
                                      </p:cBhvr>
                                      <p:to x="100000" y="60000"/>
                                    </p:animScale>
                                    <p:animScale>
                                      <p:cBhvr>
                                        <p:cTn id="33" dur="166" decel="50000">
                                          <p:stCondLst>
                                            <p:cond delay="676"/>
                                          </p:stCondLst>
                                        </p:cTn>
                                        <p:tgtEl>
                                          <p:spTgt spid="538629">
                                            <p:txEl>
                                              <p:pRg st="5" end="5"/>
                                            </p:txEl>
                                          </p:spTgt>
                                        </p:tgtEl>
                                      </p:cBhvr>
                                      <p:to x="100000" y="100000"/>
                                    </p:animScale>
                                    <p:animScale>
                                      <p:cBhvr>
                                        <p:cTn id="34" dur="26">
                                          <p:stCondLst>
                                            <p:cond delay="1312"/>
                                          </p:stCondLst>
                                        </p:cTn>
                                        <p:tgtEl>
                                          <p:spTgt spid="538629">
                                            <p:txEl>
                                              <p:pRg st="5" end="5"/>
                                            </p:txEl>
                                          </p:spTgt>
                                        </p:tgtEl>
                                      </p:cBhvr>
                                      <p:to x="100000" y="80000"/>
                                    </p:animScale>
                                    <p:animScale>
                                      <p:cBhvr>
                                        <p:cTn id="35" dur="166" decel="50000">
                                          <p:stCondLst>
                                            <p:cond delay="1338"/>
                                          </p:stCondLst>
                                        </p:cTn>
                                        <p:tgtEl>
                                          <p:spTgt spid="538629">
                                            <p:txEl>
                                              <p:pRg st="5" end="5"/>
                                            </p:txEl>
                                          </p:spTgt>
                                        </p:tgtEl>
                                      </p:cBhvr>
                                      <p:to x="100000" y="100000"/>
                                    </p:animScale>
                                    <p:animScale>
                                      <p:cBhvr>
                                        <p:cTn id="36" dur="26">
                                          <p:stCondLst>
                                            <p:cond delay="1642"/>
                                          </p:stCondLst>
                                        </p:cTn>
                                        <p:tgtEl>
                                          <p:spTgt spid="538629">
                                            <p:txEl>
                                              <p:pRg st="5" end="5"/>
                                            </p:txEl>
                                          </p:spTgt>
                                        </p:tgtEl>
                                      </p:cBhvr>
                                      <p:to x="100000" y="90000"/>
                                    </p:animScale>
                                    <p:animScale>
                                      <p:cBhvr>
                                        <p:cTn id="37" dur="166" decel="50000">
                                          <p:stCondLst>
                                            <p:cond delay="1668"/>
                                          </p:stCondLst>
                                        </p:cTn>
                                        <p:tgtEl>
                                          <p:spTgt spid="538629">
                                            <p:txEl>
                                              <p:pRg st="5" end="5"/>
                                            </p:txEl>
                                          </p:spTgt>
                                        </p:tgtEl>
                                      </p:cBhvr>
                                      <p:to x="100000" y="100000"/>
                                    </p:animScale>
                                    <p:animScale>
                                      <p:cBhvr>
                                        <p:cTn id="38" dur="26">
                                          <p:stCondLst>
                                            <p:cond delay="1808"/>
                                          </p:stCondLst>
                                        </p:cTn>
                                        <p:tgtEl>
                                          <p:spTgt spid="538629">
                                            <p:txEl>
                                              <p:pRg st="5" end="5"/>
                                            </p:txEl>
                                          </p:spTgt>
                                        </p:tgtEl>
                                      </p:cBhvr>
                                      <p:to x="100000" y="95000"/>
                                    </p:animScale>
                                    <p:animScale>
                                      <p:cBhvr>
                                        <p:cTn id="39" dur="166" decel="50000">
                                          <p:stCondLst>
                                            <p:cond delay="1834"/>
                                          </p:stCondLst>
                                        </p:cTn>
                                        <p:tgtEl>
                                          <p:spTgt spid="538629">
                                            <p:txEl>
                                              <p:pRg st="5" end="5"/>
                                            </p:txEl>
                                          </p:spTgt>
                                        </p:tgtEl>
                                      </p:cBhvr>
                                      <p:to x="100000" y="100000"/>
                                    </p:animScale>
                                  </p:childTnLst>
                                </p:cTn>
                              </p:par>
                              <p:par>
                                <p:cTn id="40" presetID="26" presetClass="entr" presetSubtype="0" fill="hold" nodeType="withEffect">
                                  <p:stCondLst>
                                    <p:cond delay="0"/>
                                  </p:stCondLst>
                                  <p:childTnLst>
                                    <p:set>
                                      <p:cBhvr>
                                        <p:cTn id="41" dur="1" fill="hold">
                                          <p:stCondLst>
                                            <p:cond delay="0"/>
                                          </p:stCondLst>
                                        </p:cTn>
                                        <p:tgtEl>
                                          <p:spTgt spid="538629">
                                            <p:txEl>
                                              <p:pRg st="6" end="6"/>
                                            </p:txEl>
                                          </p:spTgt>
                                        </p:tgtEl>
                                        <p:attrNameLst>
                                          <p:attrName>style.visibility</p:attrName>
                                        </p:attrNameLst>
                                      </p:cBhvr>
                                      <p:to>
                                        <p:strVal val="visible"/>
                                      </p:to>
                                    </p:set>
                                    <p:animEffect transition="in" filter="wipe(down)">
                                      <p:cBhvr>
                                        <p:cTn id="42" dur="580">
                                          <p:stCondLst>
                                            <p:cond delay="0"/>
                                          </p:stCondLst>
                                        </p:cTn>
                                        <p:tgtEl>
                                          <p:spTgt spid="538629">
                                            <p:txEl>
                                              <p:pRg st="6" end="6"/>
                                            </p:txEl>
                                          </p:spTgt>
                                        </p:tgtEl>
                                      </p:cBhvr>
                                    </p:animEffect>
                                    <p:anim calcmode="lin" valueType="num">
                                      <p:cBhvr>
                                        <p:cTn id="43" dur="1822" tmFilter="0,0; 0.14,0.36; 0.43,0.73; 0.71,0.91; 1.0,1.0">
                                          <p:stCondLst>
                                            <p:cond delay="0"/>
                                          </p:stCondLst>
                                        </p:cTn>
                                        <p:tgtEl>
                                          <p:spTgt spid="538629">
                                            <p:txEl>
                                              <p:pRg st="6" end="6"/>
                                            </p:txEl>
                                          </p:spTgt>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38629">
                                            <p:txEl>
                                              <p:pRg st="6" end="6"/>
                                            </p:txEl>
                                          </p:spTgt>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38629">
                                            <p:txEl>
                                              <p:pRg st="6" end="6"/>
                                            </p:txEl>
                                          </p:spTgt>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38629">
                                            <p:txEl>
                                              <p:pRg st="6" end="6"/>
                                            </p:txEl>
                                          </p:spTgt>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38629">
                                            <p:txEl>
                                              <p:pRg st="6" end="6"/>
                                            </p:txEl>
                                          </p:spTgt>
                                        </p:tgtEl>
                                        <p:attrNameLst>
                                          <p:attrName>ppt_y</p:attrName>
                                        </p:attrNameLst>
                                      </p:cBhvr>
                                      <p:tavLst>
                                        <p:tav tm="0" fmla="#ppt_y-sin(pi*$)/81">
                                          <p:val>
                                            <p:fltVal val="0"/>
                                          </p:val>
                                        </p:tav>
                                        <p:tav tm="100000">
                                          <p:val>
                                            <p:fltVal val="1"/>
                                          </p:val>
                                        </p:tav>
                                      </p:tavLst>
                                    </p:anim>
                                    <p:animScale>
                                      <p:cBhvr>
                                        <p:cTn id="48" dur="26">
                                          <p:stCondLst>
                                            <p:cond delay="650"/>
                                          </p:stCondLst>
                                        </p:cTn>
                                        <p:tgtEl>
                                          <p:spTgt spid="538629">
                                            <p:txEl>
                                              <p:pRg st="6" end="6"/>
                                            </p:txEl>
                                          </p:spTgt>
                                        </p:tgtEl>
                                      </p:cBhvr>
                                      <p:to x="100000" y="60000"/>
                                    </p:animScale>
                                    <p:animScale>
                                      <p:cBhvr>
                                        <p:cTn id="49" dur="166" decel="50000">
                                          <p:stCondLst>
                                            <p:cond delay="676"/>
                                          </p:stCondLst>
                                        </p:cTn>
                                        <p:tgtEl>
                                          <p:spTgt spid="538629">
                                            <p:txEl>
                                              <p:pRg st="6" end="6"/>
                                            </p:txEl>
                                          </p:spTgt>
                                        </p:tgtEl>
                                      </p:cBhvr>
                                      <p:to x="100000" y="100000"/>
                                    </p:animScale>
                                    <p:animScale>
                                      <p:cBhvr>
                                        <p:cTn id="50" dur="26">
                                          <p:stCondLst>
                                            <p:cond delay="1312"/>
                                          </p:stCondLst>
                                        </p:cTn>
                                        <p:tgtEl>
                                          <p:spTgt spid="538629">
                                            <p:txEl>
                                              <p:pRg st="6" end="6"/>
                                            </p:txEl>
                                          </p:spTgt>
                                        </p:tgtEl>
                                      </p:cBhvr>
                                      <p:to x="100000" y="80000"/>
                                    </p:animScale>
                                    <p:animScale>
                                      <p:cBhvr>
                                        <p:cTn id="51" dur="166" decel="50000">
                                          <p:stCondLst>
                                            <p:cond delay="1338"/>
                                          </p:stCondLst>
                                        </p:cTn>
                                        <p:tgtEl>
                                          <p:spTgt spid="538629">
                                            <p:txEl>
                                              <p:pRg st="6" end="6"/>
                                            </p:txEl>
                                          </p:spTgt>
                                        </p:tgtEl>
                                      </p:cBhvr>
                                      <p:to x="100000" y="100000"/>
                                    </p:animScale>
                                    <p:animScale>
                                      <p:cBhvr>
                                        <p:cTn id="52" dur="26">
                                          <p:stCondLst>
                                            <p:cond delay="1642"/>
                                          </p:stCondLst>
                                        </p:cTn>
                                        <p:tgtEl>
                                          <p:spTgt spid="538629">
                                            <p:txEl>
                                              <p:pRg st="6" end="6"/>
                                            </p:txEl>
                                          </p:spTgt>
                                        </p:tgtEl>
                                      </p:cBhvr>
                                      <p:to x="100000" y="90000"/>
                                    </p:animScale>
                                    <p:animScale>
                                      <p:cBhvr>
                                        <p:cTn id="53" dur="166" decel="50000">
                                          <p:stCondLst>
                                            <p:cond delay="1668"/>
                                          </p:stCondLst>
                                        </p:cTn>
                                        <p:tgtEl>
                                          <p:spTgt spid="538629">
                                            <p:txEl>
                                              <p:pRg st="6" end="6"/>
                                            </p:txEl>
                                          </p:spTgt>
                                        </p:tgtEl>
                                      </p:cBhvr>
                                      <p:to x="100000" y="100000"/>
                                    </p:animScale>
                                    <p:animScale>
                                      <p:cBhvr>
                                        <p:cTn id="54" dur="26">
                                          <p:stCondLst>
                                            <p:cond delay="1808"/>
                                          </p:stCondLst>
                                        </p:cTn>
                                        <p:tgtEl>
                                          <p:spTgt spid="538629">
                                            <p:txEl>
                                              <p:pRg st="6" end="6"/>
                                            </p:txEl>
                                          </p:spTgt>
                                        </p:tgtEl>
                                      </p:cBhvr>
                                      <p:to x="100000" y="95000"/>
                                    </p:animScale>
                                    <p:animScale>
                                      <p:cBhvr>
                                        <p:cTn id="55" dur="166" decel="50000">
                                          <p:stCondLst>
                                            <p:cond delay="1834"/>
                                          </p:stCondLst>
                                        </p:cTn>
                                        <p:tgtEl>
                                          <p:spTgt spid="538629">
                                            <p:txEl>
                                              <p:pRg st="6" end="6"/>
                                            </p:txEl>
                                          </p:spTgt>
                                        </p:tgtEl>
                                      </p:cBhvr>
                                      <p:to x="100000" y="100000"/>
                                    </p:animScale>
                                  </p:childTnLst>
                                </p:cTn>
                              </p:par>
                              <p:par>
                                <p:cTn id="56" presetID="26" presetClass="entr" presetSubtype="0" fill="hold" nodeType="withEffect">
                                  <p:stCondLst>
                                    <p:cond delay="0"/>
                                  </p:stCondLst>
                                  <p:childTnLst>
                                    <p:set>
                                      <p:cBhvr>
                                        <p:cTn id="57" dur="1" fill="hold">
                                          <p:stCondLst>
                                            <p:cond delay="0"/>
                                          </p:stCondLst>
                                        </p:cTn>
                                        <p:tgtEl>
                                          <p:spTgt spid="538629">
                                            <p:txEl>
                                              <p:pRg st="7" end="7"/>
                                            </p:txEl>
                                          </p:spTgt>
                                        </p:tgtEl>
                                        <p:attrNameLst>
                                          <p:attrName>style.visibility</p:attrName>
                                        </p:attrNameLst>
                                      </p:cBhvr>
                                      <p:to>
                                        <p:strVal val="visible"/>
                                      </p:to>
                                    </p:set>
                                    <p:animEffect transition="in" filter="wipe(down)">
                                      <p:cBhvr>
                                        <p:cTn id="58" dur="580">
                                          <p:stCondLst>
                                            <p:cond delay="0"/>
                                          </p:stCondLst>
                                        </p:cTn>
                                        <p:tgtEl>
                                          <p:spTgt spid="538629">
                                            <p:txEl>
                                              <p:pRg st="7" end="7"/>
                                            </p:txEl>
                                          </p:spTgt>
                                        </p:tgtEl>
                                      </p:cBhvr>
                                    </p:animEffect>
                                    <p:anim calcmode="lin" valueType="num">
                                      <p:cBhvr>
                                        <p:cTn id="59" dur="1822" tmFilter="0,0; 0.14,0.36; 0.43,0.73; 0.71,0.91; 1.0,1.0">
                                          <p:stCondLst>
                                            <p:cond delay="0"/>
                                          </p:stCondLst>
                                        </p:cTn>
                                        <p:tgtEl>
                                          <p:spTgt spid="538629">
                                            <p:txEl>
                                              <p:pRg st="7" end="7"/>
                                            </p:txEl>
                                          </p:spTgt>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538629">
                                            <p:txEl>
                                              <p:pRg st="7" end="7"/>
                                            </p:txEl>
                                          </p:spTgt>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538629">
                                            <p:txEl>
                                              <p:pRg st="7" end="7"/>
                                            </p:txEl>
                                          </p:spTgt>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538629">
                                            <p:txEl>
                                              <p:pRg st="7" end="7"/>
                                            </p:txEl>
                                          </p:spTgt>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538629">
                                            <p:txEl>
                                              <p:pRg st="7" end="7"/>
                                            </p:txEl>
                                          </p:spTgt>
                                        </p:tgtEl>
                                        <p:attrNameLst>
                                          <p:attrName>ppt_y</p:attrName>
                                        </p:attrNameLst>
                                      </p:cBhvr>
                                      <p:tavLst>
                                        <p:tav tm="0" fmla="#ppt_y-sin(pi*$)/81">
                                          <p:val>
                                            <p:fltVal val="0"/>
                                          </p:val>
                                        </p:tav>
                                        <p:tav tm="100000">
                                          <p:val>
                                            <p:fltVal val="1"/>
                                          </p:val>
                                        </p:tav>
                                      </p:tavLst>
                                    </p:anim>
                                    <p:animScale>
                                      <p:cBhvr>
                                        <p:cTn id="64" dur="26">
                                          <p:stCondLst>
                                            <p:cond delay="650"/>
                                          </p:stCondLst>
                                        </p:cTn>
                                        <p:tgtEl>
                                          <p:spTgt spid="538629">
                                            <p:txEl>
                                              <p:pRg st="7" end="7"/>
                                            </p:txEl>
                                          </p:spTgt>
                                        </p:tgtEl>
                                      </p:cBhvr>
                                      <p:to x="100000" y="60000"/>
                                    </p:animScale>
                                    <p:animScale>
                                      <p:cBhvr>
                                        <p:cTn id="65" dur="166" decel="50000">
                                          <p:stCondLst>
                                            <p:cond delay="676"/>
                                          </p:stCondLst>
                                        </p:cTn>
                                        <p:tgtEl>
                                          <p:spTgt spid="538629">
                                            <p:txEl>
                                              <p:pRg st="7" end="7"/>
                                            </p:txEl>
                                          </p:spTgt>
                                        </p:tgtEl>
                                      </p:cBhvr>
                                      <p:to x="100000" y="100000"/>
                                    </p:animScale>
                                    <p:animScale>
                                      <p:cBhvr>
                                        <p:cTn id="66" dur="26">
                                          <p:stCondLst>
                                            <p:cond delay="1312"/>
                                          </p:stCondLst>
                                        </p:cTn>
                                        <p:tgtEl>
                                          <p:spTgt spid="538629">
                                            <p:txEl>
                                              <p:pRg st="7" end="7"/>
                                            </p:txEl>
                                          </p:spTgt>
                                        </p:tgtEl>
                                      </p:cBhvr>
                                      <p:to x="100000" y="80000"/>
                                    </p:animScale>
                                    <p:animScale>
                                      <p:cBhvr>
                                        <p:cTn id="67" dur="166" decel="50000">
                                          <p:stCondLst>
                                            <p:cond delay="1338"/>
                                          </p:stCondLst>
                                        </p:cTn>
                                        <p:tgtEl>
                                          <p:spTgt spid="538629">
                                            <p:txEl>
                                              <p:pRg st="7" end="7"/>
                                            </p:txEl>
                                          </p:spTgt>
                                        </p:tgtEl>
                                      </p:cBhvr>
                                      <p:to x="100000" y="100000"/>
                                    </p:animScale>
                                    <p:animScale>
                                      <p:cBhvr>
                                        <p:cTn id="68" dur="26">
                                          <p:stCondLst>
                                            <p:cond delay="1642"/>
                                          </p:stCondLst>
                                        </p:cTn>
                                        <p:tgtEl>
                                          <p:spTgt spid="538629">
                                            <p:txEl>
                                              <p:pRg st="7" end="7"/>
                                            </p:txEl>
                                          </p:spTgt>
                                        </p:tgtEl>
                                      </p:cBhvr>
                                      <p:to x="100000" y="90000"/>
                                    </p:animScale>
                                    <p:animScale>
                                      <p:cBhvr>
                                        <p:cTn id="69" dur="166" decel="50000">
                                          <p:stCondLst>
                                            <p:cond delay="1668"/>
                                          </p:stCondLst>
                                        </p:cTn>
                                        <p:tgtEl>
                                          <p:spTgt spid="538629">
                                            <p:txEl>
                                              <p:pRg st="7" end="7"/>
                                            </p:txEl>
                                          </p:spTgt>
                                        </p:tgtEl>
                                      </p:cBhvr>
                                      <p:to x="100000" y="100000"/>
                                    </p:animScale>
                                    <p:animScale>
                                      <p:cBhvr>
                                        <p:cTn id="70" dur="26">
                                          <p:stCondLst>
                                            <p:cond delay="1808"/>
                                          </p:stCondLst>
                                        </p:cTn>
                                        <p:tgtEl>
                                          <p:spTgt spid="538629">
                                            <p:txEl>
                                              <p:pRg st="7" end="7"/>
                                            </p:txEl>
                                          </p:spTgt>
                                        </p:tgtEl>
                                      </p:cBhvr>
                                      <p:to x="100000" y="95000"/>
                                    </p:animScale>
                                    <p:animScale>
                                      <p:cBhvr>
                                        <p:cTn id="71" dur="166" decel="50000">
                                          <p:stCondLst>
                                            <p:cond delay="1834"/>
                                          </p:stCondLst>
                                        </p:cTn>
                                        <p:tgtEl>
                                          <p:spTgt spid="538629">
                                            <p:txEl>
                                              <p:pRg st="7" end="7"/>
                                            </p:txEl>
                                          </p:spTgt>
                                        </p:tgtEl>
                                      </p:cBhvr>
                                      <p:to x="100000" y="100000"/>
                                    </p:animScale>
                                  </p:childTnLst>
                                </p:cTn>
                              </p:par>
                            </p:childTnLst>
                          </p:cTn>
                        </p:par>
                      </p:childTnLst>
                    </p:cTn>
                  </p:par>
                  <p:par>
                    <p:cTn id="72" fill="hold" nodeType="clickPar">
                      <p:stCondLst>
                        <p:cond delay="indefinite"/>
                      </p:stCondLst>
                      <p:childTnLst>
                        <p:par>
                          <p:cTn id="73" fill="hold" nodeType="withGroup">
                            <p:stCondLst>
                              <p:cond delay="0"/>
                            </p:stCondLst>
                            <p:childTnLst>
                              <p:par>
                                <p:cTn id="74" presetID="5" presetClass="entr" presetSubtype="10" fill="hold" nodeType="clickEffect">
                                  <p:stCondLst>
                                    <p:cond delay="0"/>
                                  </p:stCondLst>
                                  <p:childTnLst>
                                    <p:set>
                                      <p:cBhvr>
                                        <p:cTn id="75" dur="1" fill="hold">
                                          <p:stCondLst>
                                            <p:cond delay="0"/>
                                          </p:stCondLst>
                                        </p:cTn>
                                        <p:tgtEl>
                                          <p:spTgt spid="538632">
                                            <p:txEl>
                                              <p:pRg st="0" end="0"/>
                                            </p:txEl>
                                          </p:spTgt>
                                        </p:tgtEl>
                                        <p:attrNameLst>
                                          <p:attrName>style.visibility</p:attrName>
                                        </p:attrNameLst>
                                      </p:cBhvr>
                                      <p:to>
                                        <p:strVal val="visible"/>
                                      </p:to>
                                    </p:set>
                                    <p:animEffect transition="in" filter="checkerboard(across)">
                                      <p:cBhvr>
                                        <p:cTn id="76" dur="500"/>
                                        <p:tgtEl>
                                          <p:spTgt spid="538632">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6" presetClass="entr" presetSubtype="0" fill="hold" nodeType="clickEffect">
                                  <p:stCondLst>
                                    <p:cond delay="0"/>
                                  </p:stCondLst>
                                  <p:childTnLst>
                                    <p:set>
                                      <p:cBhvr>
                                        <p:cTn id="80" dur="1" fill="hold">
                                          <p:stCondLst>
                                            <p:cond delay="0"/>
                                          </p:stCondLst>
                                        </p:cTn>
                                        <p:tgtEl>
                                          <p:spTgt spid="538629">
                                            <p:txEl>
                                              <p:pRg st="9" end="9"/>
                                            </p:txEl>
                                          </p:spTgt>
                                        </p:tgtEl>
                                        <p:attrNameLst>
                                          <p:attrName>style.visibility</p:attrName>
                                        </p:attrNameLst>
                                      </p:cBhvr>
                                      <p:to>
                                        <p:strVal val="visible"/>
                                      </p:to>
                                    </p:set>
                                    <p:animEffect transition="in" filter="wipe(down)">
                                      <p:cBhvr>
                                        <p:cTn id="81" dur="580">
                                          <p:stCondLst>
                                            <p:cond delay="0"/>
                                          </p:stCondLst>
                                        </p:cTn>
                                        <p:tgtEl>
                                          <p:spTgt spid="538629">
                                            <p:txEl>
                                              <p:pRg st="9" end="9"/>
                                            </p:txEl>
                                          </p:spTgt>
                                        </p:tgtEl>
                                      </p:cBhvr>
                                    </p:animEffect>
                                    <p:anim calcmode="lin" valueType="num">
                                      <p:cBhvr>
                                        <p:cTn id="82" dur="1822" tmFilter="0,0; 0.14,0.36; 0.43,0.73; 0.71,0.91; 1.0,1.0">
                                          <p:stCondLst>
                                            <p:cond delay="0"/>
                                          </p:stCondLst>
                                        </p:cTn>
                                        <p:tgtEl>
                                          <p:spTgt spid="538629">
                                            <p:txEl>
                                              <p:pRg st="9" end="9"/>
                                            </p:txEl>
                                          </p:spTgt>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538629">
                                            <p:txEl>
                                              <p:pRg st="9" end="9"/>
                                            </p:txEl>
                                          </p:spTgt>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538629">
                                            <p:txEl>
                                              <p:pRg st="9" end="9"/>
                                            </p:txEl>
                                          </p:spTgt>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538629">
                                            <p:txEl>
                                              <p:pRg st="9" end="9"/>
                                            </p:txEl>
                                          </p:spTgt>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538629">
                                            <p:txEl>
                                              <p:pRg st="9" end="9"/>
                                            </p:txEl>
                                          </p:spTgt>
                                        </p:tgtEl>
                                        <p:attrNameLst>
                                          <p:attrName>ppt_y</p:attrName>
                                        </p:attrNameLst>
                                      </p:cBhvr>
                                      <p:tavLst>
                                        <p:tav tm="0" fmla="#ppt_y-sin(pi*$)/81">
                                          <p:val>
                                            <p:fltVal val="0"/>
                                          </p:val>
                                        </p:tav>
                                        <p:tav tm="100000">
                                          <p:val>
                                            <p:fltVal val="1"/>
                                          </p:val>
                                        </p:tav>
                                      </p:tavLst>
                                    </p:anim>
                                    <p:animScale>
                                      <p:cBhvr>
                                        <p:cTn id="87" dur="26">
                                          <p:stCondLst>
                                            <p:cond delay="650"/>
                                          </p:stCondLst>
                                        </p:cTn>
                                        <p:tgtEl>
                                          <p:spTgt spid="538629">
                                            <p:txEl>
                                              <p:pRg st="9" end="9"/>
                                            </p:txEl>
                                          </p:spTgt>
                                        </p:tgtEl>
                                      </p:cBhvr>
                                      <p:to x="100000" y="60000"/>
                                    </p:animScale>
                                    <p:animScale>
                                      <p:cBhvr>
                                        <p:cTn id="88" dur="166" decel="50000">
                                          <p:stCondLst>
                                            <p:cond delay="676"/>
                                          </p:stCondLst>
                                        </p:cTn>
                                        <p:tgtEl>
                                          <p:spTgt spid="538629">
                                            <p:txEl>
                                              <p:pRg st="9" end="9"/>
                                            </p:txEl>
                                          </p:spTgt>
                                        </p:tgtEl>
                                      </p:cBhvr>
                                      <p:to x="100000" y="100000"/>
                                    </p:animScale>
                                    <p:animScale>
                                      <p:cBhvr>
                                        <p:cTn id="89" dur="26">
                                          <p:stCondLst>
                                            <p:cond delay="1312"/>
                                          </p:stCondLst>
                                        </p:cTn>
                                        <p:tgtEl>
                                          <p:spTgt spid="538629">
                                            <p:txEl>
                                              <p:pRg st="9" end="9"/>
                                            </p:txEl>
                                          </p:spTgt>
                                        </p:tgtEl>
                                      </p:cBhvr>
                                      <p:to x="100000" y="80000"/>
                                    </p:animScale>
                                    <p:animScale>
                                      <p:cBhvr>
                                        <p:cTn id="90" dur="166" decel="50000">
                                          <p:stCondLst>
                                            <p:cond delay="1338"/>
                                          </p:stCondLst>
                                        </p:cTn>
                                        <p:tgtEl>
                                          <p:spTgt spid="538629">
                                            <p:txEl>
                                              <p:pRg st="9" end="9"/>
                                            </p:txEl>
                                          </p:spTgt>
                                        </p:tgtEl>
                                      </p:cBhvr>
                                      <p:to x="100000" y="100000"/>
                                    </p:animScale>
                                    <p:animScale>
                                      <p:cBhvr>
                                        <p:cTn id="91" dur="26">
                                          <p:stCondLst>
                                            <p:cond delay="1642"/>
                                          </p:stCondLst>
                                        </p:cTn>
                                        <p:tgtEl>
                                          <p:spTgt spid="538629">
                                            <p:txEl>
                                              <p:pRg st="9" end="9"/>
                                            </p:txEl>
                                          </p:spTgt>
                                        </p:tgtEl>
                                      </p:cBhvr>
                                      <p:to x="100000" y="90000"/>
                                    </p:animScale>
                                    <p:animScale>
                                      <p:cBhvr>
                                        <p:cTn id="92" dur="166" decel="50000">
                                          <p:stCondLst>
                                            <p:cond delay="1668"/>
                                          </p:stCondLst>
                                        </p:cTn>
                                        <p:tgtEl>
                                          <p:spTgt spid="538629">
                                            <p:txEl>
                                              <p:pRg st="9" end="9"/>
                                            </p:txEl>
                                          </p:spTgt>
                                        </p:tgtEl>
                                      </p:cBhvr>
                                      <p:to x="100000" y="100000"/>
                                    </p:animScale>
                                    <p:animScale>
                                      <p:cBhvr>
                                        <p:cTn id="93" dur="26">
                                          <p:stCondLst>
                                            <p:cond delay="1808"/>
                                          </p:stCondLst>
                                        </p:cTn>
                                        <p:tgtEl>
                                          <p:spTgt spid="538629">
                                            <p:txEl>
                                              <p:pRg st="9" end="9"/>
                                            </p:txEl>
                                          </p:spTgt>
                                        </p:tgtEl>
                                      </p:cBhvr>
                                      <p:to x="100000" y="95000"/>
                                    </p:animScale>
                                    <p:animScale>
                                      <p:cBhvr>
                                        <p:cTn id="94" dur="166" decel="50000">
                                          <p:stCondLst>
                                            <p:cond delay="1834"/>
                                          </p:stCondLst>
                                        </p:cTn>
                                        <p:tgtEl>
                                          <p:spTgt spid="538629">
                                            <p:txEl>
                                              <p:pRg st="9" end="9"/>
                                            </p:txEl>
                                          </p:spTgt>
                                        </p:tgtEl>
                                      </p:cBhvr>
                                      <p:to x="100000" y="100000"/>
                                    </p:animScale>
                                  </p:childTnLst>
                                </p:cTn>
                              </p:par>
                              <p:par>
                                <p:cTn id="95" presetID="26" presetClass="entr" presetSubtype="0" fill="hold" nodeType="withEffect">
                                  <p:stCondLst>
                                    <p:cond delay="0"/>
                                  </p:stCondLst>
                                  <p:childTnLst>
                                    <p:set>
                                      <p:cBhvr>
                                        <p:cTn id="96" dur="1" fill="hold">
                                          <p:stCondLst>
                                            <p:cond delay="0"/>
                                          </p:stCondLst>
                                        </p:cTn>
                                        <p:tgtEl>
                                          <p:spTgt spid="538629">
                                            <p:txEl>
                                              <p:pRg st="10" end="10"/>
                                            </p:txEl>
                                          </p:spTgt>
                                        </p:tgtEl>
                                        <p:attrNameLst>
                                          <p:attrName>style.visibility</p:attrName>
                                        </p:attrNameLst>
                                      </p:cBhvr>
                                      <p:to>
                                        <p:strVal val="visible"/>
                                      </p:to>
                                    </p:set>
                                    <p:animEffect transition="in" filter="wipe(down)">
                                      <p:cBhvr>
                                        <p:cTn id="97" dur="580">
                                          <p:stCondLst>
                                            <p:cond delay="0"/>
                                          </p:stCondLst>
                                        </p:cTn>
                                        <p:tgtEl>
                                          <p:spTgt spid="538629">
                                            <p:txEl>
                                              <p:pRg st="10" end="10"/>
                                            </p:txEl>
                                          </p:spTgt>
                                        </p:tgtEl>
                                      </p:cBhvr>
                                    </p:animEffect>
                                    <p:anim calcmode="lin" valueType="num">
                                      <p:cBhvr>
                                        <p:cTn id="98" dur="1822" tmFilter="0,0; 0.14,0.36; 0.43,0.73; 0.71,0.91; 1.0,1.0">
                                          <p:stCondLst>
                                            <p:cond delay="0"/>
                                          </p:stCondLst>
                                        </p:cTn>
                                        <p:tgtEl>
                                          <p:spTgt spid="538629">
                                            <p:txEl>
                                              <p:pRg st="10" end="10"/>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538629">
                                            <p:txEl>
                                              <p:pRg st="10" end="10"/>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538629">
                                            <p:txEl>
                                              <p:pRg st="10" end="10"/>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538629">
                                            <p:txEl>
                                              <p:pRg st="10" end="10"/>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538629">
                                            <p:txEl>
                                              <p:pRg st="10" end="10"/>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538629">
                                            <p:txEl>
                                              <p:pRg st="10" end="10"/>
                                            </p:txEl>
                                          </p:spTgt>
                                        </p:tgtEl>
                                      </p:cBhvr>
                                      <p:to x="100000" y="60000"/>
                                    </p:animScale>
                                    <p:animScale>
                                      <p:cBhvr>
                                        <p:cTn id="104" dur="166" decel="50000">
                                          <p:stCondLst>
                                            <p:cond delay="676"/>
                                          </p:stCondLst>
                                        </p:cTn>
                                        <p:tgtEl>
                                          <p:spTgt spid="538629">
                                            <p:txEl>
                                              <p:pRg st="10" end="10"/>
                                            </p:txEl>
                                          </p:spTgt>
                                        </p:tgtEl>
                                      </p:cBhvr>
                                      <p:to x="100000" y="100000"/>
                                    </p:animScale>
                                    <p:animScale>
                                      <p:cBhvr>
                                        <p:cTn id="105" dur="26">
                                          <p:stCondLst>
                                            <p:cond delay="1312"/>
                                          </p:stCondLst>
                                        </p:cTn>
                                        <p:tgtEl>
                                          <p:spTgt spid="538629">
                                            <p:txEl>
                                              <p:pRg st="10" end="10"/>
                                            </p:txEl>
                                          </p:spTgt>
                                        </p:tgtEl>
                                      </p:cBhvr>
                                      <p:to x="100000" y="80000"/>
                                    </p:animScale>
                                    <p:animScale>
                                      <p:cBhvr>
                                        <p:cTn id="106" dur="166" decel="50000">
                                          <p:stCondLst>
                                            <p:cond delay="1338"/>
                                          </p:stCondLst>
                                        </p:cTn>
                                        <p:tgtEl>
                                          <p:spTgt spid="538629">
                                            <p:txEl>
                                              <p:pRg st="10" end="10"/>
                                            </p:txEl>
                                          </p:spTgt>
                                        </p:tgtEl>
                                      </p:cBhvr>
                                      <p:to x="100000" y="100000"/>
                                    </p:animScale>
                                    <p:animScale>
                                      <p:cBhvr>
                                        <p:cTn id="107" dur="26">
                                          <p:stCondLst>
                                            <p:cond delay="1642"/>
                                          </p:stCondLst>
                                        </p:cTn>
                                        <p:tgtEl>
                                          <p:spTgt spid="538629">
                                            <p:txEl>
                                              <p:pRg st="10" end="10"/>
                                            </p:txEl>
                                          </p:spTgt>
                                        </p:tgtEl>
                                      </p:cBhvr>
                                      <p:to x="100000" y="90000"/>
                                    </p:animScale>
                                    <p:animScale>
                                      <p:cBhvr>
                                        <p:cTn id="108" dur="166" decel="50000">
                                          <p:stCondLst>
                                            <p:cond delay="1668"/>
                                          </p:stCondLst>
                                        </p:cTn>
                                        <p:tgtEl>
                                          <p:spTgt spid="538629">
                                            <p:txEl>
                                              <p:pRg st="10" end="10"/>
                                            </p:txEl>
                                          </p:spTgt>
                                        </p:tgtEl>
                                      </p:cBhvr>
                                      <p:to x="100000" y="100000"/>
                                    </p:animScale>
                                    <p:animScale>
                                      <p:cBhvr>
                                        <p:cTn id="109" dur="26">
                                          <p:stCondLst>
                                            <p:cond delay="1808"/>
                                          </p:stCondLst>
                                        </p:cTn>
                                        <p:tgtEl>
                                          <p:spTgt spid="538629">
                                            <p:txEl>
                                              <p:pRg st="10" end="10"/>
                                            </p:txEl>
                                          </p:spTgt>
                                        </p:tgtEl>
                                      </p:cBhvr>
                                      <p:to x="100000" y="95000"/>
                                    </p:animScale>
                                    <p:animScale>
                                      <p:cBhvr>
                                        <p:cTn id="110" dur="166" decel="50000">
                                          <p:stCondLst>
                                            <p:cond delay="1834"/>
                                          </p:stCondLst>
                                        </p:cTn>
                                        <p:tgtEl>
                                          <p:spTgt spid="538629">
                                            <p:txEl>
                                              <p:pRg st="10" end="10"/>
                                            </p:txEl>
                                          </p:spTgt>
                                        </p:tgtEl>
                                      </p:cBhvr>
                                      <p:to x="100000" y="100000"/>
                                    </p:animScale>
                                  </p:childTnLst>
                                </p:cTn>
                              </p:par>
                              <p:par>
                                <p:cTn id="111" presetID="26" presetClass="entr" presetSubtype="0" fill="hold" nodeType="withEffect">
                                  <p:stCondLst>
                                    <p:cond delay="0"/>
                                  </p:stCondLst>
                                  <p:childTnLst>
                                    <p:set>
                                      <p:cBhvr>
                                        <p:cTn id="112" dur="1" fill="hold">
                                          <p:stCondLst>
                                            <p:cond delay="0"/>
                                          </p:stCondLst>
                                        </p:cTn>
                                        <p:tgtEl>
                                          <p:spTgt spid="538629">
                                            <p:txEl>
                                              <p:pRg st="11" end="11"/>
                                            </p:txEl>
                                          </p:spTgt>
                                        </p:tgtEl>
                                        <p:attrNameLst>
                                          <p:attrName>style.visibility</p:attrName>
                                        </p:attrNameLst>
                                      </p:cBhvr>
                                      <p:to>
                                        <p:strVal val="visible"/>
                                      </p:to>
                                    </p:set>
                                    <p:animEffect transition="in" filter="wipe(down)">
                                      <p:cBhvr>
                                        <p:cTn id="113" dur="580">
                                          <p:stCondLst>
                                            <p:cond delay="0"/>
                                          </p:stCondLst>
                                        </p:cTn>
                                        <p:tgtEl>
                                          <p:spTgt spid="538629">
                                            <p:txEl>
                                              <p:pRg st="11" end="11"/>
                                            </p:txEl>
                                          </p:spTgt>
                                        </p:tgtEl>
                                      </p:cBhvr>
                                    </p:animEffect>
                                    <p:anim calcmode="lin" valueType="num">
                                      <p:cBhvr>
                                        <p:cTn id="114" dur="1822" tmFilter="0,0; 0.14,0.36; 0.43,0.73; 0.71,0.91; 1.0,1.0">
                                          <p:stCondLst>
                                            <p:cond delay="0"/>
                                          </p:stCondLst>
                                        </p:cTn>
                                        <p:tgtEl>
                                          <p:spTgt spid="538629">
                                            <p:txEl>
                                              <p:pRg st="11" end="11"/>
                                            </p:txEl>
                                          </p:spTgt>
                                        </p:tgtEl>
                                        <p:attrNameLst>
                                          <p:attrName>ppt_x</p:attrName>
                                        </p:attrNameLst>
                                      </p:cBhvr>
                                      <p:tavLst>
                                        <p:tav tm="0">
                                          <p:val>
                                            <p:strVal val="#ppt_x-0.25"/>
                                          </p:val>
                                        </p:tav>
                                        <p:tav tm="100000">
                                          <p:val>
                                            <p:strVal val="#ppt_x"/>
                                          </p:val>
                                        </p:tav>
                                      </p:tavLst>
                                    </p:anim>
                                    <p:anim calcmode="lin" valueType="num">
                                      <p:cBhvr>
                                        <p:cTn id="115" dur="664" tmFilter="0.0,0.0; 0.25,0.07; 0.50,0.2; 0.75,0.467; 1.0,1.0">
                                          <p:stCondLst>
                                            <p:cond delay="0"/>
                                          </p:stCondLst>
                                        </p:cTn>
                                        <p:tgtEl>
                                          <p:spTgt spid="538629">
                                            <p:txEl>
                                              <p:pRg st="11" end="11"/>
                                            </p:txEl>
                                          </p:spTgt>
                                        </p:tgtEl>
                                        <p:attrNameLst>
                                          <p:attrName>ppt_y</p:attrName>
                                        </p:attrNameLst>
                                      </p:cBhvr>
                                      <p:tavLst>
                                        <p:tav tm="0" fmla="#ppt_y-sin(pi*$)/3">
                                          <p:val>
                                            <p:fltVal val="0.5"/>
                                          </p:val>
                                        </p:tav>
                                        <p:tav tm="100000">
                                          <p:val>
                                            <p:fltVal val="1"/>
                                          </p:val>
                                        </p:tav>
                                      </p:tavLst>
                                    </p:anim>
                                    <p:anim calcmode="lin" valueType="num">
                                      <p:cBhvr>
                                        <p:cTn id="116" dur="664" tmFilter="0, 0; 0.125,0.2665; 0.25,0.4; 0.375,0.465; 0.5,0.5;  0.625,0.535; 0.75,0.6; 0.875,0.7335; 1,1">
                                          <p:stCondLst>
                                            <p:cond delay="664"/>
                                          </p:stCondLst>
                                        </p:cTn>
                                        <p:tgtEl>
                                          <p:spTgt spid="538629">
                                            <p:txEl>
                                              <p:pRg st="11" end="11"/>
                                            </p:txEl>
                                          </p:spTgt>
                                        </p:tgtEl>
                                        <p:attrNameLst>
                                          <p:attrName>ppt_y</p:attrName>
                                        </p:attrNameLst>
                                      </p:cBhvr>
                                      <p:tavLst>
                                        <p:tav tm="0" fmla="#ppt_y-sin(pi*$)/9">
                                          <p:val>
                                            <p:fltVal val="0"/>
                                          </p:val>
                                        </p:tav>
                                        <p:tav tm="100000">
                                          <p:val>
                                            <p:fltVal val="1"/>
                                          </p:val>
                                        </p:tav>
                                      </p:tavLst>
                                    </p:anim>
                                    <p:anim calcmode="lin" valueType="num">
                                      <p:cBhvr>
                                        <p:cTn id="117" dur="332" tmFilter="0, 0; 0.125,0.2665; 0.25,0.4; 0.375,0.465; 0.5,0.5;  0.625,0.535; 0.75,0.6; 0.875,0.7335; 1,1">
                                          <p:stCondLst>
                                            <p:cond delay="1324"/>
                                          </p:stCondLst>
                                        </p:cTn>
                                        <p:tgtEl>
                                          <p:spTgt spid="538629">
                                            <p:txEl>
                                              <p:pRg st="11" end="11"/>
                                            </p:txEl>
                                          </p:spTgt>
                                        </p:tgtEl>
                                        <p:attrNameLst>
                                          <p:attrName>ppt_y</p:attrName>
                                        </p:attrNameLst>
                                      </p:cBhvr>
                                      <p:tavLst>
                                        <p:tav tm="0" fmla="#ppt_y-sin(pi*$)/27">
                                          <p:val>
                                            <p:fltVal val="0"/>
                                          </p:val>
                                        </p:tav>
                                        <p:tav tm="100000">
                                          <p:val>
                                            <p:fltVal val="1"/>
                                          </p:val>
                                        </p:tav>
                                      </p:tavLst>
                                    </p:anim>
                                    <p:anim calcmode="lin" valueType="num">
                                      <p:cBhvr>
                                        <p:cTn id="118" dur="164" tmFilter="0, 0; 0.125,0.2665; 0.25,0.4; 0.375,0.465; 0.5,0.5;  0.625,0.535; 0.75,0.6; 0.875,0.7335; 1,1">
                                          <p:stCondLst>
                                            <p:cond delay="1656"/>
                                          </p:stCondLst>
                                        </p:cTn>
                                        <p:tgtEl>
                                          <p:spTgt spid="538629">
                                            <p:txEl>
                                              <p:pRg st="11" end="11"/>
                                            </p:txEl>
                                          </p:spTgt>
                                        </p:tgtEl>
                                        <p:attrNameLst>
                                          <p:attrName>ppt_y</p:attrName>
                                        </p:attrNameLst>
                                      </p:cBhvr>
                                      <p:tavLst>
                                        <p:tav tm="0" fmla="#ppt_y-sin(pi*$)/81">
                                          <p:val>
                                            <p:fltVal val="0"/>
                                          </p:val>
                                        </p:tav>
                                        <p:tav tm="100000">
                                          <p:val>
                                            <p:fltVal val="1"/>
                                          </p:val>
                                        </p:tav>
                                      </p:tavLst>
                                    </p:anim>
                                    <p:animScale>
                                      <p:cBhvr>
                                        <p:cTn id="119" dur="26">
                                          <p:stCondLst>
                                            <p:cond delay="650"/>
                                          </p:stCondLst>
                                        </p:cTn>
                                        <p:tgtEl>
                                          <p:spTgt spid="538629">
                                            <p:txEl>
                                              <p:pRg st="11" end="11"/>
                                            </p:txEl>
                                          </p:spTgt>
                                        </p:tgtEl>
                                      </p:cBhvr>
                                      <p:to x="100000" y="60000"/>
                                    </p:animScale>
                                    <p:animScale>
                                      <p:cBhvr>
                                        <p:cTn id="120" dur="166" decel="50000">
                                          <p:stCondLst>
                                            <p:cond delay="676"/>
                                          </p:stCondLst>
                                        </p:cTn>
                                        <p:tgtEl>
                                          <p:spTgt spid="538629">
                                            <p:txEl>
                                              <p:pRg st="11" end="11"/>
                                            </p:txEl>
                                          </p:spTgt>
                                        </p:tgtEl>
                                      </p:cBhvr>
                                      <p:to x="100000" y="100000"/>
                                    </p:animScale>
                                    <p:animScale>
                                      <p:cBhvr>
                                        <p:cTn id="121" dur="26">
                                          <p:stCondLst>
                                            <p:cond delay="1312"/>
                                          </p:stCondLst>
                                        </p:cTn>
                                        <p:tgtEl>
                                          <p:spTgt spid="538629">
                                            <p:txEl>
                                              <p:pRg st="11" end="11"/>
                                            </p:txEl>
                                          </p:spTgt>
                                        </p:tgtEl>
                                      </p:cBhvr>
                                      <p:to x="100000" y="80000"/>
                                    </p:animScale>
                                    <p:animScale>
                                      <p:cBhvr>
                                        <p:cTn id="122" dur="166" decel="50000">
                                          <p:stCondLst>
                                            <p:cond delay="1338"/>
                                          </p:stCondLst>
                                        </p:cTn>
                                        <p:tgtEl>
                                          <p:spTgt spid="538629">
                                            <p:txEl>
                                              <p:pRg st="11" end="11"/>
                                            </p:txEl>
                                          </p:spTgt>
                                        </p:tgtEl>
                                      </p:cBhvr>
                                      <p:to x="100000" y="100000"/>
                                    </p:animScale>
                                    <p:animScale>
                                      <p:cBhvr>
                                        <p:cTn id="123" dur="26">
                                          <p:stCondLst>
                                            <p:cond delay="1642"/>
                                          </p:stCondLst>
                                        </p:cTn>
                                        <p:tgtEl>
                                          <p:spTgt spid="538629">
                                            <p:txEl>
                                              <p:pRg st="11" end="11"/>
                                            </p:txEl>
                                          </p:spTgt>
                                        </p:tgtEl>
                                      </p:cBhvr>
                                      <p:to x="100000" y="90000"/>
                                    </p:animScale>
                                    <p:animScale>
                                      <p:cBhvr>
                                        <p:cTn id="124" dur="166" decel="50000">
                                          <p:stCondLst>
                                            <p:cond delay="1668"/>
                                          </p:stCondLst>
                                        </p:cTn>
                                        <p:tgtEl>
                                          <p:spTgt spid="538629">
                                            <p:txEl>
                                              <p:pRg st="11" end="11"/>
                                            </p:txEl>
                                          </p:spTgt>
                                        </p:tgtEl>
                                      </p:cBhvr>
                                      <p:to x="100000" y="100000"/>
                                    </p:animScale>
                                    <p:animScale>
                                      <p:cBhvr>
                                        <p:cTn id="125" dur="26">
                                          <p:stCondLst>
                                            <p:cond delay="1808"/>
                                          </p:stCondLst>
                                        </p:cTn>
                                        <p:tgtEl>
                                          <p:spTgt spid="538629">
                                            <p:txEl>
                                              <p:pRg st="11" end="11"/>
                                            </p:txEl>
                                          </p:spTgt>
                                        </p:tgtEl>
                                      </p:cBhvr>
                                      <p:to x="100000" y="95000"/>
                                    </p:animScale>
                                    <p:animScale>
                                      <p:cBhvr>
                                        <p:cTn id="126" dur="166" decel="50000">
                                          <p:stCondLst>
                                            <p:cond delay="1834"/>
                                          </p:stCondLst>
                                        </p:cTn>
                                        <p:tgtEl>
                                          <p:spTgt spid="538629">
                                            <p:txEl>
                                              <p:pRg st="11" end="1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1DE0F4C2-C80B-ADB0-4C8A-77228D3009A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35843" name="Rectangle 3">
            <a:extLst>
              <a:ext uri="{FF2B5EF4-FFF2-40B4-BE49-F238E27FC236}">
                <a16:creationId xmlns:a16="http://schemas.microsoft.com/office/drawing/2014/main" id="{64D780AD-05C9-0B4C-8A0F-04164098D428}"/>
              </a:ext>
            </a:extLst>
          </p:cNvPr>
          <p:cNvSpPr>
            <a:spLocks noGrp="1" noChangeArrowheads="1"/>
          </p:cNvSpPr>
          <p:nvPr>
            <p:ph type="body" idx="1"/>
          </p:nvPr>
        </p:nvSpPr>
        <p:spPr/>
        <p:txBody>
          <a:bodyPr/>
          <a:lstStyle/>
          <a:p>
            <a:endParaRPr lang="en-US" altLang="en-US">
              <a:ea typeface="ＭＳ Ｐゴシック" panose="020B0600070205080204" pitchFamily="34" charset="-128"/>
            </a:endParaRPr>
          </a:p>
        </p:txBody>
      </p:sp>
      <p:pic>
        <p:nvPicPr>
          <p:cNvPr id="35844" name="Picture 4">
            <a:extLst>
              <a:ext uri="{FF2B5EF4-FFF2-40B4-BE49-F238E27FC236}">
                <a16:creationId xmlns:a16="http://schemas.microsoft.com/office/drawing/2014/main" id="{0BBE724B-0BDA-42CA-49A8-332E931A5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227"/>
          <a:stretch/>
        </p:blipFill>
        <p:spPr bwMode="auto">
          <a:xfrm>
            <a:off x="-1524000" y="-509588"/>
            <a:ext cx="11582400" cy="63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03141" name="Rectangle 5">
            <a:extLst>
              <a:ext uri="{FF2B5EF4-FFF2-40B4-BE49-F238E27FC236}">
                <a16:creationId xmlns:a16="http://schemas.microsoft.com/office/drawing/2014/main" id="{42EDE82F-80C5-E5D1-AFC6-4BBC30E05F06}"/>
              </a:ext>
            </a:extLst>
          </p:cNvPr>
          <p:cNvSpPr>
            <a:spLocks noChangeArrowheads="1"/>
          </p:cNvSpPr>
          <p:nvPr/>
        </p:nvSpPr>
        <p:spPr bwMode="auto">
          <a:xfrm>
            <a:off x="2209800" y="1390650"/>
            <a:ext cx="5867400" cy="43243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35846" name="Rectangle 2">
            <a:extLst>
              <a:ext uri="{FF2B5EF4-FFF2-40B4-BE49-F238E27FC236}">
                <a16:creationId xmlns:a16="http://schemas.microsoft.com/office/drawing/2014/main" id="{5BC958AA-965C-3695-47D4-DC0FC760AF5C}"/>
              </a:ext>
            </a:extLst>
          </p:cNvPr>
          <p:cNvSpPr>
            <a:spLocks noChangeArrowheads="1"/>
          </p:cNvSpPr>
          <p:nvPr/>
        </p:nvSpPr>
        <p:spPr bwMode="auto">
          <a:xfrm>
            <a:off x="-609600" y="-304800"/>
            <a:ext cx="10210800" cy="142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3399"/>
                </a:solidFill>
                <a:latin typeface="Arial" panose="020B0604020202020204" pitchFamily="34" charset="0"/>
              </a:rPr>
              <a:t>Robot</a:t>
            </a:r>
          </a:p>
        </p:txBody>
      </p:sp>
      <p:sp>
        <p:nvSpPr>
          <p:cNvPr id="603143" name="Line 7">
            <a:extLst>
              <a:ext uri="{FF2B5EF4-FFF2-40B4-BE49-F238E27FC236}">
                <a16:creationId xmlns:a16="http://schemas.microsoft.com/office/drawing/2014/main" id="{725AA6C0-7A61-1CD6-E783-6F43A81F9E7B}"/>
              </a:ext>
            </a:extLst>
          </p:cNvPr>
          <p:cNvSpPr>
            <a:spLocks noChangeShapeType="1"/>
          </p:cNvSpPr>
          <p:nvPr/>
        </p:nvSpPr>
        <p:spPr bwMode="auto">
          <a:xfrm>
            <a:off x="2514600" y="2971800"/>
            <a:ext cx="0" cy="45720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03144" name="Line 8">
            <a:extLst>
              <a:ext uri="{FF2B5EF4-FFF2-40B4-BE49-F238E27FC236}">
                <a16:creationId xmlns:a16="http://schemas.microsoft.com/office/drawing/2014/main" id="{619DAB3E-F7B4-75BC-C169-5CB0446E048D}"/>
              </a:ext>
            </a:extLst>
          </p:cNvPr>
          <p:cNvSpPr>
            <a:spLocks noChangeShapeType="1"/>
          </p:cNvSpPr>
          <p:nvPr/>
        </p:nvSpPr>
        <p:spPr bwMode="auto">
          <a:xfrm>
            <a:off x="2514600" y="3562350"/>
            <a:ext cx="0" cy="47625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03145" name="Line 9">
            <a:extLst>
              <a:ext uri="{FF2B5EF4-FFF2-40B4-BE49-F238E27FC236}">
                <a16:creationId xmlns:a16="http://schemas.microsoft.com/office/drawing/2014/main" id="{C4281CE5-44F8-53AF-A0E4-5AE188497827}"/>
              </a:ext>
            </a:extLst>
          </p:cNvPr>
          <p:cNvSpPr>
            <a:spLocks noChangeShapeType="1"/>
          </p:cNvSpPr>
          <p:nvPr/>
        </p:nvSpPr>
        <p:spPr bwMode="auto">
          <a:xfrm>
            <a:off x="2533650" y="4343400"/>
            <a:ext cx="0" cy="55245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03141"/>
                                        </p:tgtEl>
                                        <p:attrNameLst>
                                          <p:attrName>style.visibility</p:attrName>
                                        </p:attrNameLst>
                                      </p:cBhvr>
                                      <p:to>
                                        <p:strVal val="visible"/>
                                      </p:to>
                                    </p:set>
                                    <p:animEffect transition="in" filter="checkerboard(across)">
                                      <p:cBhvr>
                                        <p:cTn id="7" dur="500"/>
                                        <p:tgtEl>
                                          <p:spTgt spid="6031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mph" presetSubtype="0" fill="hold" nodeType="clickEffect">
                                  <p:stCondLst>
                                    <p:cond delay="0"/>
                                  </p:stCondLst>
                                  <p:childTnLst>
                                    <p:animScale>
                                      <p:cBhvr>
                                        <p:cTn id="11" dur="2000" fill="hold"/>
                                        <p:tgtEl>
                                          <p:spTgt spid="603143"/>
                                        </p:tgtEl>
                                      </p:cBhvr>
                                      <p:by x="150000" y="150000"/>
                                    </p:animScale>
                                  </p:childTnLst>
                                </p:cTn>
                              </p:par>
                              <p:par>
                                <p:cTn id="12" presetID="6" presetClass="emph" presetSubtype="0" fill="hold" nodeType="withEffect">
                                  <p:stCondLst>
                                    <p:cond delay="0"/>
                                  </p:stCondLst>
                                  <p:childTnLst>
                                    <p:animScale>
                                      <p:cBhvr>
                                        <p:cTn id="13" dur="2000" fill="hold"/>
                                        <p:tgtEl>
                                          <p:spTgt spid="603144"/>
                                        </p:tgtEl>
                                      </p:cBhvr>
                                      <p:by x="150000" y="150000"/>
                                    </p:animScale>
                                  </p:childTnLst>
                                </p:cTn>
                              </p:par>
                              <p:par>
                                <p:cTn id="14" presetID="6" presetClass="emph" presetSubtype="0" fill="hold" nodeType="withEffect">
                                  <p:stCondLst>
                                    <p:cond delay="0"/>
                                  </p:stCondLst>
                                  <p:childTnLst>
                                    <p:animScale>
                                      <p:cBhvr>
                                        <p:cTn id="15" dur="2000" fill="hold"/>
                                        <p:tgtEl>
                                          <p:spTgt spid="60314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lide Number Placeholder 3">
            <a:extLst>
              <a:ext uri="{FF2B5EF4-FFF2-40B4-BE49-F238E27FC236}">
                <a16:creationId xmlns:a16="http://schemas.microsoft.com/office/drawing/2014/main" id="{E89EDAEA-2F37-CE79-6B11-F9D734F499D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fld id="{5E811BB1-3EE1-4441-957B-60441AB0A20C}" type="slidenum">
              <a:rPr lang="es-ES" altLang="en-US" sz="1000" b="0">
                <a:latin typeface="Arial" panose="020B0604020202020204" pitchFamily="34" charset="0"/>
              </a:rPr>
              <a:pPr lvl="1"/>
              <a:t>4</a:t>
            </a:fld>
            <a:endParaRPr lang="es-ES" altLang="en-US" sz="1000" b="0">
              <a:latin typeface="Arial" panose="020B0604020202020204" pitchFamily="34" charset="0"/>
            </a:endParaRPr>
          </a:p>
        </p:txBody>
      </p:sp>
      <p:sp>
        <p:nvSpPr>
          <p:cNvPr id="2051" name="Rectangle 2">
            <a:extLst>
              <a:ext uri="{FF2B5EF4-FFF2-40B4-BE49-F238E27FC236}">
                <a16:creationId xmlns:a16="http://schemas.microsoft.com/office/drawing/2014/main" id="{5F197E3F-6039-D896-3ED7-34DF30AEAC97}"/>
              </a:ext>
            </a:extLst>
          </p:cNvPr>
          <p:cNvSpPr>
            <a:spLocks noGrp="1" noChangeArrowheads="1"/>
          </p:cNvSpPr>
          <p:nvPr>
            <p:ph type="ctrTitle"/>
          </p:nvPr>
        </p:nvSpPr>
        <p:spPr>
          <a:xfrm>
            <a:off x="533400" y="1828800"/>
            <a:ext cx="7772400" cy="4191000"/>
          </a:xfrm>
        </p:spPr>
        <p:txBody>
          <a:bodyPr/>
          <a:lstStyle/>
          <a:p>
            <a:r>
              <a:rPr lang="en-US" altLang="en-US" dirty="0">
                <a:solidFill>
                  <a:srgbClr val="FF0000"/>
                </a:solidFill>
                <a:ea typeface="ＭＳ Ｐゴシック" panose="020B0600070205080204" pitchFamily="34" charset="-128"/>
              </a:rPr>
              <a:t>Lecture 10</a:t>
            </a:r>
            <a:br>
              <a:rPr lang="en-US" altLang="en-US" dirty="0">
                <a:ea typeface="ＭＳ Ｐゴシック" panose="020B0600070205080204" pitchFamily="34" charset="-128"/>
              </a:rPr>
            </a:br>
            <a:br>
              <a:rPr lang="en-US" altLang="en-US" dirty="0">
                <a:ea typeface="ＭＳ Ｐゴシック" panose="020B0600070205080204" pitchFamily="34" charset="-128"/>
              </a:rPr>
            </a:br>
            <a:r>
              <a:rPr lang="en-US" altLang="en-US" sz="4400" dirty="0">
                <a:solidFill>
                  <a:srgbClr val="FF9900"/>
                </a:solidFill>
                <a:ea typeface="ＭＳ Ｐゴシック" panose="020B0600070205080204" pitchFamily="34" charset="-128"/>
              </a:rPr>
              <a:t>Modeling</a:t>
            </a:r>
            <a:r>
              <a:rPr lang="en-US" altLang="en-US" sz="4400" dirty="0">
                <a:ea typeface="ＭＳ Ｐゴシック" panose="020B0600070205080204" pitchFamily="34" charset="-128"/>
              </a:rPr>
              <a:t> and Hierarchy </a:t>
            </a:r>
            <a:br>
              <a:rPr lang="en-US" altLang="en-US" sz="4400" dirty="0">
                <a:ea typeface="ＭＳ Ｐゴシック" panose="020B0600070205080204" pitchFamily="34" charset="-128"/>
              </a:rPr>
            </a:br>
            <a:r>
              <a:rPr lang="en-US" altLang="en-US" sz="4400" dirty="0">
                <a:solidFill>
                  <a:schemeClr val="accent1"/>
                </a:solidFill>
                <a:ea typeface="ＭＳ Ｐゴシック" panose="020B0600070205080204" pitchFamily="34" charset="-128"/>
              </a:rPr>
              <a:t>Chapter </a:t>
            </a:r>
            <a:r>
              <a:rPr lang="en-US" altLang="en-US" sz="3600" dirty="0">
                <a:solidFill>
                  <a:schemeClr val="accent1"/>
                </a:solidFill>
                <a:ea typeface="ＭＳ Ｐゴシック" panose="020B0600070205080204" pitchFamily="34" charset="-128"/>
              </a:rPr>
              <a:t>10 </a:t>
            </a:r>
            <a:br>
              <a:rPr lang="en-US" altLang="en-US" sz="4400" dirty="0">
                <a:solidFill>
                  <a:schemeClr val="accent1"/>
                </a:solidFill>
                <a:ea typeface="ＭＳ Ｐゴシック" panose="020B0600070205080204" pitchFamily="34" charset="-128"/>
              </a:rPr>
            </a:br>
            <a:endParaRPr lang="en-US" altLang="en-US" sz="4400" dirty="0">
              <a:solidFill>
                <a:schemeClr val="accent1"/>
              </a:solidFill>
              <a:ea typeface="ＭＳ Ｐゴシック" panose="020B0600070205080204" pitchFamily="34" charset="-128"/>
            </a:endParaRPr>
          </a:p>
        </p:txBody>
      </p:sp>
      <p:sp>
        <p:nvSpPr>
          <p:cNvPr id="2052" name="Rectangle 2">
            <a:extLst>
              <a:ext uri="{FF2B5EF4-FFF2-40B4-BE49-F238E27FC236}">
                <a16:creationId xmlns:a16="http://schemas.microsoft.com/office/drawing/2014/main" id="{8DB2E4BB-9B03-E89F-2717-12AC1BBD2287}"/>
              </a:ext>
            </a:extLst>
          </p:cNvPr>
          <p:cNvSpPr>
            <a:spLocks noChangeArrowheads="1"/>
          </p:cNvSpPr>
          <p:nvPr/>
        </p:nvSpPr>
        <p:spPr bwMode="auto">
          <a:xfrm>
            <a:off x="1371600" y="0"/>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0000"/>
                </a:solidFill>
                <a:latin typeface="Arial" panose="020B0604020202020204" pitchFamily="34" charset="0"/>
              </a:rPr>
              <a:t>COSC 4370 – Computer Graphics</a:t>
            </a:r>
            <a:endParaRPr lang="en-US" altLang="en-US" sz="3700">
              <a:solidFill>
                <a:schemeClr val="accent2"/>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a:extLst>
              <a:ext uri="{FF2B5EF4-FFF2-40B4-BE49-F238E27FC236}">
                <a16:creationId xmlns:a16="http://schemas.microsoft.com/office/drawing/2014/main" id="{FA7C197B-DF72-32D3-C309-3A3AAF1B180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54BDAD9-8C35-476B-B503-079F9EF14E97}" type="slidenum">
              <a:rPr lang="es-ES" altLang="en-US" sz="1000" b="0">
                <a:latin typeface="Arial" panose="020B0604020202020204" pitchFamily="34" charset="0"/>
              </a:rPr>
              <a:pPr lvl="1" algn="r"/>
              <a:t>40</a:t>
            </a:fld>
            <a:endParaRPr lang="es-ES" altLang="en-US" sz="1000" b="0">
              <a:latin typeface="Arial" panose="020B0604020202020204" pitchFamily="34" charset="0"/>
            </a:endParaRPr>
          </a:p>
        </p:txBody>
      </p:sp>
      <p:sp>
        <p:nvSpPr>
          <p:cNvPr id="539652" name="Rectangle 2">
            <a:extLst>
              <a:ext uri="{FF2B5EF4-FFF2-40B4-BE49-F238E27FC236}">
                <a16:creationId xmlns:a16="http://schemas.microsoft.com/office/drawing/2014/main" id="{695F7F74-FCDF-5937-A555-24AF6835B871}"/>
              </a:ext>
            </a:extLst>
          </p:cNvPr>
          <p:cNvSpPr>
            <a:spLocks noGrp="1" noChangeArrowheads="1"/>
          </p:cNvSpPr>
          <p:nvPr>
            <p:ph type="title" idx="4294967295"/>
          </p:nvPr>
        </p:nvSpPr>
        <p:spPr/>
        <p:txBody>
          <a:bodyPr/>
          <a:lstStyle/>
          <a:p>
            <a:r>
              <a:rPr lang="en-US" altLang="en-US">
                <a:solidFill>
                  <a:schemeClr val="accent1"/>
                </a:solidFill>
                <a:ea typeface="ＭＳ Ｐゴシック" panose="020B0600070205080204" pitchFamily="34" charset="-128"/>
              </a:rPr>
              <a:t>Tree</a:t>
            </a:r>
            <a:r>
              <a:rPr lang="en-US" altLang="en-US">
                <a:ea typeface="ＭＳ Ｐゴシック" panose="020B0600070205080204" pitchFamily="34" charset="-128"/>
              </a:rPr>
              <a:t> </a:t>
            </a:r>
            <a:r>
              <a:rPr lang="en-US" altLang="en-US">
                <a:solidFill>
                  <a:srgbClr val="FF9900"/>
                </a:solidFill>
                <a:ea typeface="ＭＳ Ｐゴシック" panose="020B0600070205080204" pitchFamily="34" charset="-128"/>
              </a:rPr>
              <a:t>Model </a:t>
            </a:r>
            <a:r>
              <a:rPr lang="en-US" altLang="en-US">
                <a:ea typeface="ＭＳ Ｐゴシック" panose="020B0600070205080204" pitchFamily="34" charset="-128"/>
              </a:rPr>
              <a:t>of </a:t>
            </a:r>
            <a:r>
              <a:rPr lang="en-US" altLang="en-US">
                <a:solidFill>
                  <a:srgbClr val="FF3399"/>
                </a:solidFill>
                <a:ea typeface="ＭＳ Ｐゴシック" panose="020B0600070205080204" pitchFamily="34" charset="-128"/>
              </a:rPr>
              <a:t>Robot</a:t>
            </a:r>
          </a:p>
        </p:txBody>
      </p:sp>
      <p:sp>
        <p:nvSpPr>
          <p:cNvPr id="539653" name="Rectangle 3">
            <a:extLst>
              <a:ext uri="{FF2B5EF4-FFF2-40B4-BE49-F238E27FC236}">
                <a16:creationId xmlns:a16="http://schemas.microsoft.com/office/drawing/2014/main" id="{50F6B65E-73BC-9CE6-C1B9-784A30BC8C4D}"/>
              </a:ext>
            </a:extLst>
          </p:cNvPr>
          <p:cNvSpPr>
            <a:spLocks noGrp="1" noChangeArrowheads="1"/>
          </p:cNvSpPr>
          <p:nvPr>
            <p:ph type="body" idx="4294967295"/>
          </p:nvPr>
        </p:nvSpPr>
        <p:spPr>
          <a:xfrm>
            <a:off x="-304800" y="1371600"/>
            <a:ext cx="10096500" cy="4724400"/>
          </a:xfrm>
        </p:spPr>
        <p:txBody>
          <a:bodyPr/>
          <a:lstStyle/>
          <a:p>
            <a:r>
              <a:rPr lang="en-US" altLang="en-US" sz="2800">
                <a:ea typeface="ＭＳ Ｐゴシック" panose="020B0600070205080204" pitchFamily="34" charset="-128"/>
              </a:rPr>
              <a:t>Note code</a:t>
            </a:r>
            <a:r>
              <a:rPr lang="en-US" altLang="en-US">
                <a:ea typeface="ＭＳ Ｐゴシック" panose="020B0600070205080204" pitchFamily="34" charset="-128"/>
              </a:rPr>
              <a:t> </a:t>
            </a:r>
            <a:r>
              <a:rPr lang="en-US" altLang="en-US" sz="2800">
                <a:ea typeface="ＭＳ Ｐゴシック" panose="020B0600070205080204" pitchFamily="34" charset="-128"/>
              </a:rPr>
              <a:t>shows</a:t>
            </a:r>
            <a:r>
              <a:rPr lang="en-US" altLang="en-US">
                <a:ea typeface="ＭＳ Ｐゴシック" panose="020B0600070205080204" pitchFamily="34" charset="-128"/>
              </a:rPr>
              <a:t> </a:t>
            </a:r>
            <a:r>
              <a:rPr lang="en-US" altLang="en-US" sz="2800" b="1">
                <a:solidFill>
                  <a:srgbClr val="FF3399"/>
                </a:solidFill>
                <a:ea typeface="ＭＳ Ｐゴシック" panose="020B0600070205080204" pitchFamily="34" charset="-128"/>
              </a:rPr>
              <a:t>relationships between </a:t>
            </a:r>
            <a:r>
              <a:rPr lang="en-US" altLang="en-US" sz="2800" b="1">
                <a:solidFill>
                  <a:srgbClr val="FF9900"/>
                </a:solidFill>
                <a:ea typeface="ＭＳ Ｐゴシック" panose="020B0600070205080204" pitchFamily="34" charset="-128"/>
              </a:rPr>
              <a:t>Parts</a:t>
            </a:r>
            <a:r>
              <a:rPr lang="en-US" altLang="en-US">
                <a:ea typeface="ＭＳ Ｐゴシック" panose="020B0600070205080204" pitchFamily="34" charset="-128"/>
              </a:rPr>
              <a:t> </a:t>
            </a:r>
            <a:r>
              <a:rPr lang="en-US" altLang="en-US" sz="2800" b="1">
                <a:solidFill>
                  <a:srgbClr val="FF3399"/>
                </a:solidFill>
                <a:ea typeface="ＭＳ Ｐゴシック" panose="020B0600070205080204" pitchFamily="34" charset="-128"/>
              </a:rPr>
              <a:t>of </a:t>
            </a:r>
            <a:r>
              <a:rPr lang="en-US" altLang="en-US" sz="2800" b="1">
                <a:solidFill>
                  <a:srgbClr val="FF9900"/>
                </a:solidFill>
                <a:ea typeface="ＭＳ Ｐゴシック" panose="020B0600070205080204" pitchFamily="34" charset="-128"/>
              </a:rPr>
              <a:t>Model</a:t>
            </a:r>
          </a:p>
          <a:p>
            <a:pPr lvl="1"/>
            <a:r>
              <a:rPr lang="en-US" altLang="en-US">
                <a:ea typeface="ＭＳ Ｐゴシック" panose="020B0600070205080204" pitchFamily="34" charset="-128"/>
              </a:rPr>
              <a:t>Can change “look” of </a:t>
            </a:r>
            <a:r>
              <a:rPr lang="en-US" altLang="en-US" b="1">
                <a:solidFill>
                  <a:srgbClr val="FFC000"/>
                </a:solidFill>
                <a:ea typeface="ＭＳ Ｐゴシック" panose="020B0600070205080204" pitchFamily="34" charset="-128"/>
              </a:rPr>
              <a:t>Parts</a:t>
            </a:r>
            <a:r>
              <a:rPr lang="en-US" altLang="en-US">
                <a:ea typeface="ＭＳ Ｐゴシック" panose="020B0600070205080204" pitchFamily="34" charset="-128"/>
              </a:rPr>
              <a:t> </a:t>
            </a:r>
            <a:r>
              <a:rPr lang="en-US" altLang="en-US" sz="2400">
                <a:ea typeface="ＭＳ Ｐゴシック" panose="020B0600070205080204" pitchFamily="34" charset="-128"/>
              </a:rPr>
              <a:t>easily</a:t>
            </a:r>
            <a:r>
              <a:rPr lang="en-US" altLang="en-US">
                <a:ea typeface="ＭＳ Ｐゴシック" panose="020B0600070205080204" pitchFamily="34" charset="-128"/>
              </a:rPr>
              <a:t> </a:t>
            </a:r>
            <a:r>
              <a:rPr lang="en-US" altLang="en-US" sz="2400">
                <a:solidFill>
                  <a:srgbClr val="FF3399"/>
                </a:solidFill>
                <a:ea typeface="ＭＳ Ｐゴシック" panose="020B0600070205080204" pitchFamily="34" charset="-128"/>
              </a:rPr>
              <a:t>without altering relationships</a:t>
            </a:r>
          </a:p>
          <a:p>
            <a:pPr lvl="1">
              <a:buFontTx/>
              <a:buNone/>
            </a:pPr>
            <a:endParaRPr lang="en-US" altLang="en-US">
              <a:ea typeface="ＭＳ Ｐゴシック" panose="020B0600070205080204" pitchFamily="34" charset="-128"/>
            </a:endParaRPr>
          </a:p>
          <a:p>
            <a:r>
              <a:rPr lang="en-US" altLang="en-US">
                <a:solidFill>
                  <a:srgbClr val="FF0000"/>
                </a:solidFill>
                <a:ea typeface="ＭＳ Ｐゴシック" panose="020B0600070205080204" pitchFamily="34" charset="-128"/>
              </a:rPr>
              <a:t>  Simple example of </a:t>
            </a:r>
            <a:r>
              <a:rPr lang="en-US" altLang="en-US">
                <a:solidFill>
                  <a:schemeClr val="accent1"/>
                </a:solidFill>
                <a:ea typeface="ＭＳ Ｐゴシック" panose="020B0600070205080204" pitchFamily="34" charset="-128"/>
              </a:rPr>
              <a:t>Tree</a:t>
            </a:r>
            <a:r>
              <a:rPr lang="en-US" altLang="en-US">
                <a:solidFill>
                  <a:srgbClr val="FF0000"/>
                </a:solidFill>
                <a:ea typeface="ＭＳ Ｐゴシック" panose="020B0600070205080204" pitchFamily="34" charset="-128"/>
              </a:rPr>
              <a:t> </a:t>
            </a:r>
            <a:r>
              <a:rPr lang="en-US" altLang="en-US" b="1">
                <a:solidFill>
                  <a:srgbClr val="FF9900"/>
                </a:solidFill>
                <a:ea typeface="ＭＳ Ｐゴシック" panose="020B0600070205080204" pitchFamily="34" charset="-128"/>
              </a:rPr>
              <a:t>Model</a:t>
            </a:r>
          </a:p>
          <a:p>
            <a:pPr>
              <a:buFontTx/>
              <a:buNone/>
            </a:pPr>
            <a:endParaRPr lang="en-US" altLang="en-US">
              <a:solidFill>
                <a:srgbClr val="FF0000"/>
              </a:solidFill>
              <a:ea typeface="ＭＳ Ｐゴシック" panose="020B0600070205080204" pitchFamily="34" charset="-128"/>
            </a:endParaRPr>
          </a:p>
          <a:p>
            <a:r>
              <a:rPr lang="en-US" altLang="en-US">
                <a:ea typeface="ＭＳ Ｐゴシック" panose="020B0600070205080204" pitchFamily="34" charset="-128"/>
              </a:rPr>
              <a:t> Want </a:t>
            </a:r>
            <a:r>
              <a:rPr lang="en-US" altLang="en-US" b="1" i="1" u="sng">
                <a:solidFill>
                  <a:srgbClr val="FF0000"/>
                </a:solidFill>
                <a:ea typeface="ＭＳ Ｐゴシック" panose="020B0600070205080204" pitchFamily="34" charset="-128"/>
              </a:rPr>
              <a:t>general node structure</a:t>
            </a:r>
            <a:r>
              <a:rPr lang="en-US" altLang="en-US">
                <a:ea typeface="ＭＳ Ｐゴシック" panose="020B0600070205080204" pitchFamily="34" charset="-128"/>
              </a:rPr>
              <a:t> for </a:t>
            </a:r>
            <a:r>
              <a:rPr lang="en-US" altLang="en-US" b="1">
                <a:solidFill>
                  <a:srgbClr val="FF0000"/>
                </a:solidFill>
                <a:ea typeface="ＭＳ Ｐゴシック" panose="020B0600070205080204" pitchFamily="34" charset="-128"/>
              </a:rPr>
              <a:t>nodes</a:t>
            </a:r>
          </a:p>
        </p:txBody>
      </p:sp>
      <p:pic>
        <p:nvPicPr>
          <p:cNvPr id="36869" name="Picture 4" descr="C:\BOOK\OpenGL\Paul Final\jpeg_new\AN09F10.jpg">
            <a:extLst>
              <a:ext uri="{FF2B5EF4-FFF2-40B4-BE49-F238E27FC236}">
                <a16:creationId xmlns:a16="http://schemas.microsoft.com/office/drawing/2014/main" id="{BDC9ADD4-48AD-319B-215F-803C5145D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013" y="2971800"/>
            <a:ext cx="136683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B11D3B9D-44A8-DE0C-BCFB-5D42F3A27AF5}"/>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3965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39653">
                                            <p:txEl>
                                              <p:pRg st="3" end="3"/>
                                            </p:txEl>
                                          </p:spTgt>
                                        </p:tgtEl>
                                        <p:attrNameLst>
                                          <p:attrName>style.visibility</p:attrName>
                                        </p:attrNameLst>
                                      </p:cBhvr>
                                      <p:to>
                                        <p:strVal val="visible"/>
                                      </p:to>
                                    </p:set>
                                    <p:animEffect transition="in" filter="diamond(in)">
                                      <p:cBhvr>
                                        <p:cTn id="11" dur="2000"/>
                                        <p:tgtEl>
                                          <p:spTgt spid="539653">
                                            <p:txEl>
                                              <p:pRg st="3" end="3"/>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539653">
                                            <p:txEl>
                                              <p:pRg st="5" end="5"/>
                                            </p:txEl>
                                          </p:spTgt>
                                        </p:tgtEl>
                                        <p:attrNameLst>
                                          <p:attrName>style.visibility</p:attrName>
                                        </p:attrNameLst>
                                      </p:cBhvr>
                                      <p:to>
                                        <p:strVal val="visible"/>
                                      </p:to>
                                    </p:set>
                                    <p:animEffect transition="in" filter="checkerboard(across)">
                                      <p:cBhvr>
                                        <p:cTn id="16" dur="500"/>
                                        <p:tgtEl>
                                          <p:spTgt spid="539653">
                                            <p:txEl>
                                              <p:pRg st="5" end="5"/>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ntr" presetSubtype="0" fill="hold" nodeType="clickEffect">
                                  <p:stCondLst>
                                    <p:cond delay="0"/>
                                  </p:stCondLst>
                                  <p:childTnLst>
                                    <p:set>
                                      <p:cBhvr>
                                        <p:cTn id="20" dur="1" fill="hold">
                                          <p:stCondLst>
                                            <p:cond delay="0"/>
                                          </p:stCondLst>
                                        </p:cTn>
                                        <p:tgtEl>
                                          <p:spTgt spid="539653">
                                            <p:txEl>
                                              <p:pRg st="1" end="1"/>
                                            </p:txEl>
                                          </p:spTgt>
                                        </p:tgtEl>
                                        <p:attrNameLst>
                                          <p:attrName>style.visibility</p:attrName>
                                        </p:attrNameLst>
                                      </p:cBhvr>
                                      <p:to>
                                        <p:strVal val="visible"/>
                                      </p:to>
                                    </p:set>
                                    <p:animEffect transition="in" filter="wipe(down)">
                                      <p:cBhvr>
                                        <p:cTn id="21" dur="580">
                                          <p:stCondLst>
                                            <p:cond delay="0"/>
                                          </p:stCondLst>
                                        </p:cTn>
                                        <p:tgtEl>
                                          <p:spTgt spid="539653">
                                            <p:txEl>
                                              <p:pRg st="1" end="1"/>
                                            </p:txEl>
                                          </p:spTgt>
                                        </p:tgtEl>
                                      </p:cBhvr>
                                    </p:animEffect>
                                    <p:anim calcmode="lin" valueType="num">
                                      <p:cBhvr>
                                        <p:cTn id="22" dur="1822" tmFilter="0,0; 0.14,0.36; 0.43,0.73; 0.71,0.91; 1.0,1.0">
                                          <p:stCondLst>
                                            <p:cond delay="0"/>
                                          </p:stCondLst>
                                        </p:cTn>
                                        <p:tgtEl>
                                          <p:spTgt spid="539653">
                                            <p:txEl>
                                              <p:pRg st="1" end="1"/>
                                            </p:txEl>
                                          </p:spTgt>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539653">
                                            <p:txEl>
                                              <p:pRg st="1" end="1"/>
                                            </p:txEl>
                                          </p:spTgt>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539653">
                                            <p:txEl>
                                              <p:pRg st="1" end="1"/>
                                            </p:txEl>
                                          </p:spTgt>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539653">
                                            <p:txEl>
                                              <p:pRg st="1" end="1"/>
                                            </p:txEl>
                                          </p:spTgt>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539653">
                                            <p:txEl>
                                              <p:pRg st="1" end="1"/>
                                            </p:txEl>
                                          </p:spTgt>
                                        </p:tgtEl>
                                        <p:attrNameLst>
                                          <p:attrName>ppt_y</p:attrName>
                                        </p:attrNameLst>
                                      </p:cBhvr>
                                      <p:tavLst>
                                        <p:tav tm="0" fmla="#ppt_y-sin(pi*$)/81">
                                          <p:val>
                                            <p:fltVal val="0"/>
                                          </p:val>
                                        </p:tav>
                                        <p:tav tm="100000">
                                          <p:val>
                                            <p:fltVal val="1"/>
                                          </p:val>
                                        </p:tav>
                                      </p:tavLst>
                                    </p:anim>
                                    <p:animScale>
                                      <p:cBhvr>
                                        <p:cTn id="27" dur="26">
                                          <p:stCondLst>
                                            <p:cond delay="650"/>
                                          </p:stCondLst>
                                        </p:cTn>
                                        <p:tgtEl>
                                          <p:spTgt spid="539653">
                                            <p:txEl>
                                              <p:pRg st="1" end="1"/>
                                            </p:txEl>
                                          </p:spTgt>
                                        </p:tgtEl>
                                      </p:cBhvr>
                                      <p:to x="100000" y="60000"/>
                                    </p:animScale>
                                    <p:animScale>
                                      <p:cBhvr>
                                        <p:cTn id="28" dur="166" decel="50000">
                                          <p:stCondLst>
                                            <p:cond delay="676"/>
                                          </p:stCondLst>
                                        </p:cTn>
                                        <p:tgtEl>
                                          <p:spTgt spid="539653">
                                            <p:txEl>
                                              <p:pRg st="1" end="1"/>
                                            </p:txEl>
                                          </p:spTgt>
                                        </p:tgtEl>
                                      </p:cBhvr>
                                      <p:to x="100000" y="100000"/>
                                    </p:animScale>
                                    <p:animScale>
                                      <p:cBhvr>
                                        <p:cTn id="29" dur="26">
                                          <p:stCondLst>
                                            <p:cond delay="1312"/>
                                          </p:stCondLst>
                                        </p:cTn>
                                        <p:tgtEl>
                                          <p:spTgt spid="539653">
                                            <p:txEl>
                                              <p:pRg st="1" end="1"/>
                                            </p:txEl>
                                          </p:spTgt>
                                        </p:tgtEl>
                                      </p:cBhvr>
                                      <p:to x="100000" y="80000"/>
                                    </p:animScale>
                                    <p:animScale>
                                      <p:cBhvr>
                                        <p:cTn id="30" dur="166" decel="50000">
                                          <p:stCondLst>
                                            <p:cond delay="1338"/>
                                          </p:stCondLst>
                                        </p:cTn>
                                        <p:tgtEl>
                                          <p:spTgt spid="539653">
                                            <p:txEl>
                                              <p:pRg st="1" end="1"/>
                                            </p:txEl>
                                          </p:spTgt>
                                        </p:tgtEl>
                                      </p:cBhvr>
                                      <p:to x="100000" y="100000"/>
                                    </p:animScale>
                                    <p:animScale>
                                      <p:cBhvr>
                                        <p:cTn id="31" dur="26">
                                          <p:stCondLst>
                                            <p:cond delay="1642"/>
                                          </p:stCondLst>
                                        </p:cTn>
                                        <p:tgtEl>
                                          <p:spTgt spid="539653">
                                            <p:txEl>
                                              <p:pRg st="1" end="1"/>
                                            </p:txEl>
                                          </p:spTgt>
                                        </p:tgtEl>
                                      </p:cBhvr>
                                      <p:to x="100000" y="90000"/>
                                    </p:animScale>
                                    <p:animScale>
                                      <p:cBhvr>
                                        <p:cTn id="32" dur="166" decel="50000">
                                          <p:stCondLst>
                                            <p:cond delay="1668"/>
                                          </p:stCondLst>
                                        </p:cTn>
                                        <p:tgtEl>
                                          <p:spTgt spid="539653">
                                            <p:txEl>
                                              <p:pRg st="1" end="1"/>
                                            </p:txEl>
                                          </p:spTgt>
                                        </p:tgtEl>
                                      </p:cBhvr>
                                      <p:to x="100000" y="100000"/>
                                    </p:animScale>
                                    <p:animScale>
                                      <p:cBhvr>
                                        <p:cTn id="33" dur="26">
                                          <p:stCondLst>
                                            <p:cond delay="1808"/>
                                          </p:stCondLst>
                                        </p:cTn>
                                        <p:tgtEl>
                                          <p:spTgt spid="539653">
                                            <p:txEl>
                                              <p:pRg st="1" end="1"/>
                                            </p:txEl>
                                          </p:spTgt>
                                        </p:tgtEl>
                                      </p:cBhvr>
                                      <p:to x="100000" y="95000"/>
                                    </p:animScale>
                                    <p:animScale>
                                      <p:cBhvr>
                                        <p:cTn id="34" dur="166" decel="50000">
                                          <p:stCondLst>
                                            <p:cond delay="1834"/>
                                          </p:stCondLst>
                                        </p:cTn>
                                        <p:tgtEl>
                                          <p:spTgt spid="53965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6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B561428B-3032-7E3D-CFD4-02A0076F078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F67A0CC2-B590-4B22-BE9D-72EA56CC3BB2}" type="slidenum">
              <a:rPr lang="es-ES" altLang="en-US" sz="1000" b="0">
                <a:latin typeface="Arial" panose="020B0604020202020204" pitchFamily="34" charset="0"/>
              </a:rPr>
              <a:pPr lvl="1" algn="r"/>
              <a:t>41</a:t>
            </a:fld>
            <a:endParaRPr lang="es-ES" altLang="en-US" sz="1000" b="0">
              <a:latin typeface="Arial" panose="020B0604020202020204" pitchFamily="34" charset="0"/>
            </a:endParaRPr>
          </a:p>
        </p:txBody>
      </p:sp>
      <p:sp>
        <p:nvSpPr>
          <p:cNvPr id="37891" name="Rectangle 2">
            <a:extLst>
              <a:ext uri="{FF2B5EF4-FFF2-40B4-BE49-F238E27FC236}">
                <a16:creationId xmlns:a16="http://schemas.microsoft.com/office/drawing/2014/main" id="{C20A2DDB-9CC3-CC0D-E2E2-887B586727D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Possible </a:t>
            </a:r>
            <a:r>
              <a:rPr lang="en-US" altLang="en-US">
                <a:solidFill>
                  <a:srgbClr val="FF9900"/>
                </a:solidFill>
                <a:ea typeface="ＭＳ Ｐゴシック" panose="020B0600070205080204" pitchFamily="34" charset="-128"/>
              </a:rPr>
              <a:t>Node Structure</a:t>
            </a:r>
          </a:p>
        </p:txBody>
      </p:sp>
      <p:pic>
        <p:nvPicPr>
          <p:cNvPr id="37892" name="Picture 4" descr="C:\BOOK\OpenGL\Paul Final\jpeg_new\AN09F11.jpg">
            <a:extLst>
              <a:ext uri="{FF2B5EF4-FFF2-40B4-BE49-F238E27FC236}">
                <a16:creationId xmlns:a16="http://schemas.microsoft.com/office/drawing/2014/main" id="{E1B197DB-6FB8-1DE1-4646-54445C485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286000"/>
            <a:ext cx="3833813"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0678" name="Text Box 5">
            <a:extLst>
              <a:ext uri="{FF2B5EF4-FFF2-40B4-BE49-F238E27FC236}">
                <a16:creationId xmlns:a16="http://schemas.microsoft.com/office/drawing/2014/main" id="{A07856E5-C310-86E8-4444-D3F8D7163D6E}"/>
              </a:ext>
            </a:extLst>
          </p:cNvPr>
          <p:cNvSpPr txBox="1">
            <a:spLocks noChangeArrowheads="1"/>
          </p:cNvSpPr>
          <p:nvPr/>
        </p:nvSpPr>
        <p:spPr bwMode="auto">
          <a:xfrm>
            <a:off x="4800600" y="1828800"/>
            <a:ext cx="38750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Code for </a:t>
            </a:r>
            <a:r>
              <a:rPr lang="en-US" altLang="en-US" b="0">
                <a:solidFill>
                  <a:schemeClr val="accent2"/>
                </a:solidFill>
                <a:latin typeface="Arial" panose="020B0604020202020204" pitchFamily="34" charset="0"/>
              </a:rPr>
              <a:t>drawing </a:t>
            </a:r>
            <a:r>
              <a:rPr lang="en-US" altLang="en-US">
                <a:solidFill>
                  <a:srgbClr val="FF9900"/>
                </a:solidFill>
                <a:latin typeface="Arial" panose="020B0604020202020204" pitchFamily="34" charset="0"/>
              </a:rPr>
              <a:t>Part</a:t>
            </a:r>
            <a:r>
              <a:rPr lang="en-US" altLang="en-US" b="0">
                <a:solidFill>
                  <a:schemeClr val="accent2"/>
                </a:solidFill>
                <a:latin typeface="Arial" panose="020B0604020202020204" pitchFamily="34" charset="0"/>
              </a:rPr>
              <a:t> </a:t>
            </a:r>
            <a:r>
              <a:rPr lang="en-US" altLang="en-US">
                <a:latin typeface="Arial" panose="020B0604020202020204" pitchFamily="34" charset="0"/>
              </a:rPr>
              <a:t>or</a:t>
            </a:r>
          </a:p>
          <a:p>
            <a:r>
              <a:rPr lang="en-US" altLang="en-US" b="0">
                <a:solidFill>
                  <a:schemeClr val="accent2"/>
                </a:solidFill>
                <a:latin typeface="Arial" panose="020B0604020202020204" pitchFamily="34" charset="0"/>
              </a:rPr>
              <a:t>pointer to drawing function</a:t>
            </a:r>
            <a:r>
              <a:rPr lang="en-US" altLang="en-US" b="0"/>
              <a:t> </a:t>
            </a:r>
          </a:p>
        </p:txBody>
      </p:sp>
      <p:sp>
        <p:nvSpPr>
          <p:cNvPr id="37894" name="Line 6">
            <a:extLst>
              <a:ext uri="{FF2B5EF4-FFF2-40B4-BE49-F238E27FC236}">
                <a16:creationId xmlns:a16="http://schemas.microsoft.com/office/drawing/2014/main" id="{1531EFD2-6578-EA9A-C687-3DCDB4326EDD}"/>
              </a:ext>
            </a:extLst>
          </p:cNvPr>
          <p:cNvSpPr>
            <a:spLocks noChangeShapeType="1"/>
          </p:cNvSpPr>
          <p:nvPr/>
        </p:nvSpPr>
        <p:spPr bwMode="auto">
          <a:xfrm flipH="1">
            <a:off x="4191000" y="2209800"/>
            <a:ext cx="609600" cy="3810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540680" name="Text Box 7">
            <a:extLst>
              <a:ext uri="{FF2B5EF4-FFF2-40B4-BE49-F238E27FC236}">
                <a16:creationId xmlns:a16="http://schemas.microsoft.com/office/drawing/2014/main" id="{2433D332-3CF8-E783-64F1-BE137514177A}"/>
              </a:ext>
            </a:extLst>
          </p:cNvPr>
          <p:cNvSpPr txBox="1">
            <a:spLocks noChangeArrowheads="1"/>
          </p:cNvSpPr>
          <p:nvPr/>
        </p:nvSpPr>
        <p:spPr bwMode="auto">
          <a:xfrm>
            <a:off x="2438400" y="4419600"/>
            <a:ext cx="4921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solidFill>
                  <a:schemeClr val="accent2"/>
                </a:solidFill>
                <a:latin typeface="Arial" panose="020B0604020202020204" pitchFamily="34" charset="0"/>
              </a:rPr>
              <a:t>Linked</a:t>
            </a:r>
            <a:r>
              <a:rPr lang="en-US" altLang="en-US" b="0">
                <a:latin typeface="Arial" panose="020B0604020202020204" pitchFamily="34" charset="0"/>
              </a:rPr>
              <a:t> </a:t>
            </a:r>
            <a:r>
              <a:rPr lang="en-US" altLang="en-US">
                <a:solidFill>
                  <a:srgbClr val="FF0000"/>
                </a:solidFill>
                <a:latin typeface="Arial" panose="020B0604020202020204" pitchFamily="34" charset="0"/>
              </a:rPr>
              <a:t>List</a:t>
            </a:r>
            <a:r>
              <a:rPr lang="en-US" altLang="en-US" b="0">
                <a:latin typeface="Arial" panose="020B0604020202020204" pitchFamily="34" charset="0"/>
              </a:rPr>
              <a:t> of pointers to </a:t>
            </a:r>
            <a:r>
              <a:rPr lang="en-US" altLang="en-US">
                <a:solidFill>
                  <a:srgbClr val="FF9900"/>
                </a:solidFill>
                <a:latin typeface="Arial" panose="020B0604020202020204" pitchFamily="34" charset="0"/>
              </a:rPr>
              <a:t>Children</a:t>
            </a:r>
          </a:p>
        </p:txBody>
      </p:sp>
      <p:sp>
        <p:nvSpPr>
          <p:cNvPr id="37896" name="Line 8">
            <a:extLst>
              <a:ext uri="{FF2B5EF4-FFF2-40B4-BE49-F238E27FC236}">
                <a16:creationId xmlns:a16="http://schemas.microsoft.com/office/drawing/2014/main" id="{F448C0D2-62E6-A4B1-98CA-A1A661434E96}"/>
              </a:ext>
            </a:extLst>
          </p:cNvPr>
          <p:cNvSpPr>
            <a:spLocks noChangeShapeType="1"/>
          </p:cNvSpPr>
          <p:nvPr/>
        </p:nvSpPr>
        <p:spPr bwMode="auto">
          <a:xfrm flipV="1">
            <a:off x="1676400" y="3200400"/>
            <a:ext cx="990600" cy="22098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540682" name="Text Box 9">
            <a:extLst>
              <a:ext uri="{FF2B5EF4-FFF2-40B4-BE49-F238E27FC236}">
                <a16:creationId xmlns:a16="http://schemas.microsoft.com/office/drawing/2014/main" id="{65A8509D-A5BB-3CD8-DEDF-9B1754375659}"/>
              </a:ext>
            </a:extLst>
          </p:cNvPr>
          <p:cNvSpPr txBox="1">
            <a:spLocks noChangeArrowheads="1"/>
          </p:cNvSpPr>
          <p:nvPr/>
        </p:nvSpPr>
        <p:spPr bwMode="auto">
          <a:xfrm>
            <a:off x="490538" y="5486400"/>
            <a:ext cx="4445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990033"/>
                </a:solidFill>
                <a:latin typeface="Arial" panose="020B0604020202020204" pitchFamily="34" charset="0"/>
              </a:rPr>
              <a:t>Matrix</a:t>
            </a:r>
            <a:r>
              <a:rPr lang="en-US" altLang="en-US" b="0">
                <a:latin typeface="Arial" panose="020B0604020202020204" pitchFamily="34" charset="0"/>
              </a:rPr>
              <a:t> relating </a:t>
            </a:r>
            <a:r>
              <a:rPr lang="en-US" altLang="en-US">
                <a:solidFill>
                  <a:srgbClr val="FF9900"/>
                </a:solidFill>
                <a:latin typeface="Arial" panose="020B0604020202020204" pitchFamily="34" charset="0"/>
              </a:rPr>
              <a:t>Node</a:t>
            </a:r>
            <a:r>
              <a:rPr lang="en-US" altLang="en-US" b="0">
                <a:latin typeface="Arial" panose="020B0604020202020204" pitchFamily="34" charset="0"/>
              </a:rPr>
              <a:t> to </a:t>
            </a:r>
            <a:r>
              <a:rPr lang="en-US" altLang="en-US">
                <a:solidFill>
                  <a:srgbClr val="FF9900"/>
                </a:solidFill>
                <a:latin typeface="Arial" panose="020B0604020202020204" pitchFamily="34" charset="0"/>
              </a:rPr>
              <a:t>Parent</a:t>
            </a:r>
          </a:p>
        </p:txBody>
      </p:sp>
      <p:pic>
        <p:nvPicPr>
          <p:cNvPr id="37898" name="Picture 10">
            <a:extLst>
              <a:ext uri="{FF2B5EF4-FFF2-40B4-BE49-F238E27FC236}">
                <a16:creationId xmlns:a16="http://schemas.microsoft.com/office/drawing/2014/main" id="{D5D8D8C0-6101-2D5F-8A2F-3208163438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700" y="5143500"/>
            <a:ext cx="2632075"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A29323A5-FC80-32EF-513E-F4ACDCFAEFA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0678"/>
                                        </p:tgtEl>
                                        <p:attrNameLst>
                                          <p:attrName>style.visibility</p:attrName>
                                        </p:attrNameLst>
                                      </p:cBhvr>
                                      <p:to>
                                        <p:strVal val="visible"/>
                                      </p:to>
                                    </p:set>
                                    <p:animEffect transition="in" filter="checkerboard(across)">
                                      <p:cBhvr>
                                        <p:cTn id="7" dur="500"/>
                                        <p:tgtEl>
                                          <p:spTgt spid="540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40682">
                                            <p:txEl>
                                              <p:pRg st="0" end="0"/>
                                            </p:txEl>
                                          </p:spTgt>
                                        </p:tgtEl>
                                        <p:attrNameLst>
                                          <p:attrName>style.visibility</p:attrName>
                                        </p:attrNameLst>
                                      </p:cBhvr>
                                      <p:to>
                                        <p:strVal val="visible"/>
                                      </p:to>
                                    </p:set>
                                    <p:animEffect transition="in" filter="diamond(in)">
                                      <p:cBhvr>
                                        <p:cTn id="12" dur="2000"/>
                                        <p:tgtEl>
                                          <p:spTgt spid="5406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40680"/>
                                        </p:tgtEl>
                                        <p:attrNameLst>
                                          <p:attrName>style.visibility</p:attrName>
                                        </p:attrNameLst>
                                      </p:cBhvr>
                                      <p:to>
                                        <p:strVal val="visible"/>
                                      </p:to>
                                    </p:set>
                                    <p:animEffect transition="in" filter="checkerboard(across)">
                                      <p:cBhvr>
                                        <p:cTn id="17" dur="500"/>
                                        <p:tgtEl>
                                          <p:spTgt spid="540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0678" grpId="0"/>
      <p:bldP spid="540680"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0F17B3C8-DAB6-B546-64B6-4FA24DF4F55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F19E40F1-31FA-451F-9A3C-AF2DA63B2B0F}" type="slidenum">
              <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42</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38915" name="Picture 5">
            <a:extLst>
              <a:ext uri="{FF2B5EF4-FFF2-40B4-BE49-F238E27FC236}">
                <a16:creationId xmlns:a16="http://schemas.microsoft.com/office/drawing/2014/main" id="{01F48464-F9FC-6585-4984-2C20C99CF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848" b="12308"/>
          <a:stretch/>
        </p:blipFill>
        <p:spPr bwMode="auto">
          <a:xfrm>
            <a:off x="0" y="1716020"/>
            <a:ext cx="9791700" cy="448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16" name="Picture 6">
            <a:extLst>
              <a:ext uri="{FF2B5EF4-FFF2-40B4-BE49-F238E27FC236}">
                <a16:creationId xmlns:a16="http://schemas.microsoft.com/office/drawing/2014/main" id="{AC2A23CD-EE8B-4589-0254-04CD6427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3048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01095" name="Text Box 7">
            <a:extLst>
              <a:ext uri="{FF2B5EF4-FFF2-40B4-BE49-F238E27FC236}">
                <a16:creationId xmlns:a16="http://schemas.microsoft.com/office/drawing/2014/main" id="{DD3AC2CF-324D-EF9D-094E-C6CAF34D0F90}"/>
              </a:ext>
            </a:extLst>
          </p:cNvPr>
          <p:cNvSpPr txBox="1">
            <a:spLocks noChangeArrowheads="1"/>
          </p:cNvSpPr>
          <p:nvPr/>
        </p:nvSpPr>
        <p:spPr bwMode="auto">
          <a:xfrm>
            <a:off x="6172200" y="6035675"/>
            <a:ext cx="2728913" cy="83026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robot.c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Class Participation 2</a:t>
            </a:r>
          </a:p>
        </p:txBody>
      </p:sp>
      <p:sp>
        <p:nvSpPr>
          <p:cNvPr id="601096" name="Text Box 8">
            <a:extLst>
              <a:ext uri="{FF2B5EF4-FFF2-40B4-BE49-F238E27FC236}">
                <a16:creationId xmlns:a16="http://schemas.microsoft.com/office/drawing/2014/main" id="{98F1BD45-45E7-5C67-318F-483244CB77C3}"/>
              </a:ext>
            </a:extLst>
          </p:cNvPr>
          <p:cNvSpPr txBox="1">
            <a:spLocks noChangeArrowheads="1"/>
          </p:cNvSpPr>
          <p:nvPr/>
        </p:nvSpPr>
        <p:spPr bwMode="auto">
          <a:xfrm>
            <a:off x="1065213" y="5232400"/>
            <a:ext cx="7661275" cy="461963"/>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CAN YOU control the </a:t>
            </a:r>
            <a:r>
              <a:rPr kumimoji="0" lang="en-US" altLang="en-US" sz="2400" b="1" i="0" u="none" strike="noStrike" kern="1200" cap="none" spc="0" normalizeH="0" baseline="0" noProof="0">
                <a:ln>
                  <a:noFill/>
                </a:ln>
                <a:solidFill>
                  <a:srgbClr val="FF9900"/>
                </a:solidFill>
                <a:effectLst/>
                <a:uLnTx/>
                <a:uFillTx/>
                <a:latin typeface="Times New Roman" panose="02020603050405020304" pitchFamily="18" charset="0"/>
                <a:ea typeface="ＭＳ Ｐゴシック" panose="020B0600070205080204" pitchFamily="34" charset="-128"/>
                <a:cs typeface="+mn-cs"/>
              </a:rPr>
              <a:t>Robot </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to get to THIS position????</a:t>
            </a:r>
          </a:p>
        </p:txBody>
      </p:sp>
      <p:pic>
        <p:nvPicPr>
          <p:cNvPr id="38919" name="Picture 10">
            <a:extLst>
              <a:ext uri="{FF2B5EF4-FFF2-40B4-BE49-F238E27FC236}">
                <a16:creationId xmlns:a16="http://schemas.microsoft.com/office/drawing/2014/main" id="{A5EB80BC-B136-301A-9050-5A52469F2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12954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8920" name="Rectangle 2">
            <a:extLst>
              <a:ext uri="{FF2B5EF4-FFF2-40B4-BE49-F238E27FC236}">
                <a16:creationId xmlns:a16="http://schemas.microsoft.com/office/drawing/2014/main" id="{5BB8F8A3-00A4-342F-AC87-57F6642CCC1D}"/>
              </a:ext>
            </a:extLst>
          </p:cNvPr>
          <p:cNvSpPr>
            <a:spLocks noChangeArrowheads="1"/>
          </p:cNvSpPr>
          <p:nvPr/>
        </p:nvSpPr>
        <p:spPr bwMode="auto">
          <a:xfrm>
            <a:off x="-228600" y="-304800"/>
            <a:ext cx="10210800" cy="142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700" b="1" i="0" u="none" strike="noStrike" kern="1200" cap="none" spc="0" normalizeH="0" baseline="0" noProof="0">
                <a:ln>
                  <a:noFill/>
                </a:ln>
                <a:solidFill>
                  <a:srgbClr val="FF3399"/>
                </a:solidFill>
                <a:effectLst/>
                <a:uLnTx/>
                <a:uFillTx/>
                <a:latin typeface="Arial" panose="020B0604020202020204" pitchFamily="34" charset="0"/>
                <a:ea typeface="ＭＳ Ｐゴシック" panose="020B0600070205080204" pitchFamily="34" charset="-128"/>
                <a:cs typeface="+mn-cs"/>
              </a:rPr>
              <a:t>Robot Arm</a:t>
            </a:r>
          </a:p>
        </p:txBody>
      </p:sp>
      <p:pic>
        <p:nvPicPr>
          <p:cNvPr id="38922" name="Picture 10">
            <a:extLst>
              <a:ext uri="{FF2B5EF4-FFF2-40B4-BE49-F238E27FC236}">
                <a16:creationId xmlns:a16="http://schemas.microsoft.com/office/drawing/2014/main" id="{FBE5E8DA-00CA-A984-DB0A-8C8CD0FCA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779" t="37315" r="75885" b="44141"/>
          <a:stretch>
            <a:fillRect/>
          </a:stretch>
        </p:blipFill>
        <p:spPr bwMode="auto">
          <a:xfrm>
            <a:off x="5181600" y="3514725"/>
            <a:ext cx="1430338"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474CF95-E3AD-E184-9347-7B79AA3CAE40}"/>
              </a:ext>
            </a:extLst>
          </p:cNvPr>
          <p:cNvSpPr txBox="1">
            <a:spLocks noChangeArrowheads="1"/>
          </p:cNvSpPr>
          <p:nvPr/>
        </p:nvSpPr>
        <p:spPr bwMode="auto">
          <a:xfrm>
            <a:off x="5181600" y="3295650"/>
            <a:ext cx="1936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Midle Button</a:t>
            </a:r>
          </a:p>
        </p:txBody>
      </p:sp>
    </p:spTree>
    <p:extLst>
      <p:ext uri="{BB962C8B-B14F-4D97-AF65-F5344CB8AC3E}">
        <p14:creationId xmlns:p14="http://schemas.microsoft.com/office/powerpoint/2010/main" val="234843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01095"/>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601096">
                                            <p:txEl>
                                              <p:pRg st="0" end="0"/>
                                            </p:txEl>
                                          </p:spTgt>
                                        </p:tgtEl>
                                        <p:attrNameLst>
                                          <p:attrName>style.visibility</p:attrName>
                                        </p:attrNameLst>
                                      </p:cBhvr>
                                      <p:to>
                                        <p:strVal val="visible"/>
                                      </p:to>
                                    </p:set>
                                    <p:animEffect transition="in" filter="checkerboard(across)">
                                      <p:cBhvr>
                                        <p:cTn id="11" dur="500"/>
                                        <p:tgtEl>
                                          <p:spTgt spid="60109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601096">
                                            <p:txEl>
                                              <p:pRg st="0" end="0"/>
                                            </p:txEl>
                                          </p:spTgt>
                                        </p:tgtEl>
                                        <p:attrNameLst>
                                          <p:attrName>style.visibility</p:attrName>
                                        </p:attrNameLst>
                                      </p:cBhvr>
                                      <p:to>
                                        <p:strVal val="visible"/>
                                      </p:to>
                                    </p:set>
                                    <p:animEffect transition="in" filter="diamond(in)">
                                      <p:cBhvr>
                                        <p:cTn id="16" dur="3000"/>
                                        <p:tgtEl>
                                          <p:spTgt spid="601096">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nodeType="clickEffect">
                                  <p:stCondLst>
                                    <p:cond delay="0"/>
                                  </p:stCondLst>
                                  <p:childTnLst>
                                    <p:animEffect transition="out" filter="blinds(horizontal)">
                                      <p:cBhvr>
                                        <p:cTn id="20" dur="500"/>
                                        <p:tgtEl>
                                          <p:spTgt spid="601096">
                                            <p:txEl>
                                              <p:pRg st="0" end="0"/>
                                            </p:txEl>
                                          </p:spTgt>
                                        </p:tgtEl>
                                      </p:cBhvr>
                                    </p:animEffect>
                                    <p:set>
                                      <p:cBhvr>
                                        <p:cTn id="21" dur="1" fill="hold">
                                          <p:stCondLst>
                                            <p:cond delay="499"/>
                                          </p:stCondLst>
                                        </p:cTn>
                                        <p:tgtEl>
                                          <p:spTgt spid="601096">
                                            <p:txEl>
                                              <p:pRg st="0" end="0"/>
                                            </p:txEl>
                                          </p:spTgt>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601096">
                                            <p:bg/>
                                          </p:spTgt>
                                        </p:tgtEl>
                                      </p:cBhvr>
                                    </p:animEffect>
                                    <p:set>
                                      <p:cBhvr>
                                        <p:cTn id="24" dur="1" fill="hold">
                                          <p:stCondLst>
                                            <p:cond delay="499"/>
                                          </p:stCondLst>
                                        </p:cTn>
                                        <p:tgtEl>
                                          <p:spTgt spid="601096">
                                            <p:bg/>
                                          </p:spTgt>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45" presetClass="entr" presetSubtype="0" fill="hold" nodeType="clickEffect">
                                  <p:stCondLst>
                                    <p:cond delay="0"/>
                                  </p:stCondLst>
                                  <p:childTnLst>
                                    <p:set>
                                      <p:cBhvr>
                                        <p:cTn id="28" dur="1" fill="hold">
                                          <p:stCondLst>
                                            <p:cond delay="0"/>
                                          </p:stCondLst>
                                        </p:cTn>
                                        <p:tgtEl>
                                          <p:spTgt spid="38922"/>
                                        </p:tgtEl>
                                        <p:attrNameLst>
                                          <p:attrName>style.visibility</p:attrName>
                                        </p:attrNameLst>
                                      </p:cBhvr>
                                      <p:to>
                                        <p:strVal val="visible"/>
                                      </p:to>
                                    </p:set>
                                    <p:animEffect transition="in" filter="fade">
                                      <p:cBhvr>
                                        <p:cTn id="29" dur="2000"/>
                                        <p:tgtEl>
                                          <p:spTgt spid="38922"/>
                                        </p:tgtEl>
                                      </p:cBhvr>
                                    </p:animEffect>
                                    <p:anim calcmode="lin" valueType="num">
                                      <p:cBhvr>
                                        <p:cTn id="30" dur="2000" fill="hold"/>
                                        <p:tgtEl>
                                          <p:spTgt spid="38922"/>
                                        </p:tgtEl>
                                        <p:attrNameLst>
                                          <p:attrName>ppt_w</p:attrName>
                                        </p:attrNameLst>
                                      </p:cBhvr>
                                      <p:tavLst>
                                        <p:tav tm="0" fmla="#ppt_w*sin(2.5*pi*$)">
                                          <p:val>
                                            <p:fltVal val="0"/>
                                          </p:val>
                                        </p:tav>
                                        <p:tav tm="100000">
                                          <p:val>
                                            <p:fltVal val="1"/>
                                          </p:val>
                                        </p:tav>
                                      </p:tavLst>
                                    </p:anim>
                                    <p:anim calcmode="lin" valueType="num">
                                      <p:cBhvr>
                                        <p:cTn id="31" dur="2000" fill="hold"/>
                                        <p:tgtEl>
                                          <p:spTgt spid="38922"/>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45" presetClass="entr" presetSubtype="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2000"/>
                                        <p:tgtEl>
                                          <p:spTgt spid="2"/>
                                        </p:tgtEl>
                                      </p:cBhvr>
                                    </p:animEffect>
                                    <p:anim calcmode="lin" valueType="num">
                                      <p:cBhvr>
                                        <p:cTn id="37" dur="2000" fill="hold"/>
                                        <p:tgtEl>
                                          <p:spTgt spid="2"/>
                                        </p:tgtEl>
                                        <p:attrNameLst>
                                          <p:attrName>ppt_w</p:attrName>
                                        </p:attrNameLst>
                                      </p:cBhvr>
                                      <p:tavLst>
                                        <p:tav tm="0" fmla="#ppt_w*sin(2.5*pi*$)">
                                          <p:val>
                                            <p:fltVal val="0"/>
                                          </p:val>
                                        </p:tav>
                                        <p:tav tm="100000">
                                          <p:val>
                                            <p:fltVal val="1"/>
                                          </p:val>
                                        </p:tav>
                                      </p:tavLst>
                                    </p:anim>
                                    <p:anim calcmode="lin" valueType="num">
                                      <p:cBhvr>
                                        <p:cTn id="38"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5" grpId="0" animBg="1"/>
      <p:bldP spid="601096" grpId="0" build="allAtOnce" animBg="1"/>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0F17B3C8-DAB6-B546-64B6-4FA24DF4F55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F19E40F1-31FA-451F-9A3C-AF2DA63B2B0F}" type="slidenum">
              <a:rPr lang="es-ES" altLang="en-US" sz="1000" b="0">
                <a:latin typeface="Arial" panose="020B0604020202020204" pitchFamily="34" charset="0"/>
              </a:rPr>
              <a:pPr lvl="1" algn="r"/>
              <a:t>43</a:t>
            </a:fld>
            <a:endParaRPr lang="es-ES" altLang="en-US" sz="1000" b="0">
              <a:latin typeface="Arial" panose="020B0604020202020204" pitchFamily="34" charset="0"/>
            </a:endParaRPr>
          </a:p>
        </p:txBody>
      </p:sp>
      <p:pic>
        <p:nvPicPr>
          <p:cNvPr id="38915" name="Picture 5">
            <a:extLst>
              <a:ext uri="{FF2B5EF4-FFF2-40B4-BE49-F238E27FC236}">
                <a16:creationId xmlns:a16="http://schemas.microsoft.com/office/drawing/2014/main" id="{01F48464-F9FC-6585-4984-2C20C99CF5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 t="22764" b="11112"/>
          <a:stretch/>
        </p:blipFill>
        <p:spPr bwMode="auto">
          <a:xfrm>
            <a:off x="-76200" y="1600200"/>
            <a:ext cx="98679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16" name="Picture 6">
            <a:extLst>
              <a:ext uri="{FF2B5EF4-FFF2-40B4-BE49-F238E27FC236}">
                <a16:creationId xmlns:a16="http://schemas.microsoft.com/office/drawing/2014/main" id="{AC2A23CD-EE8B-4589-0254-04CD6427D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200" y="3048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8919" name="Picture 10">
            <a:extLst>
              <a:ext uri="{FF2B5EF4-FFF2-40B4-BE49-F238E27FC236}">
                <a16:creationId xmlns:a16="http://schemas.microsoft.com/office/drawing/2014/main" id="{A5EB80BC-B136-301A-9050-5A52469F2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0" y="12954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38920" name="Rectangle 2">
            <a:extLst>
              <a:ext uri="{FF2B5EF4-FFF2-40B4-BE49-F238E27FC236}">
                <a16:creationId xmlns:a16="http://schemas.microsoft.com/office/drawing/2014/main" id="{5BB8F8A3-00A4-342F-AC87-57F6642CCC1D}"/>
              </a:ext>
            </a:extLst>
          </p:cNvPr>
          <p:cNvSpPr>
            <a:spLocks noChangeArrowheads="1"/>
          </p:cNvSpPr>
          <p:nvPr/>
        </p:nvSpPr>
        <p:spPr bwMode="auto">
          <a:xfrm>
            <a:off x="-228600" y="-304800"/>
            <a:ext cx="10210800" cy="142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3399"/>
                </a:solidFill>
                <a:latin typeface="Arial" panose="020B0604020202020204" pitchFamily="34" charset="0"/>
              </a:rPr>
              <a:t>Robot Arm</a:t>
            </a:r>
          </a:p>
        </p:txBody>
      </p:sp>
      <p:pic>
        <p:nvPicPr>
          <p:cNvPr id="38922" name="Picture 10">
            <a:extLst>
              <a:ext uri="{FF2B5EF4-FFF2-40B4-BE49-F238E27FC236}">
                <a16:creationId xmlns:a16="http://schemas.microsoft.com/office/drawing/2014/main" id="{FBE5E8DA-00CA-A984-DB0A-8C8CD0FCA8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6779" t="37315" r="75885" b="44141"/>
          <a:stretch>
            <a:fillRect/>
          </a:stretch>
        </p:blipFill>
        <p:spPr bwMode="auto">
          <a:xfrm>
            <a:off x="5181600" y="3514725"/>
            <a:ext cx="1430338"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474CF95-E3AD-E184-9347-7B79AA3CAE40}"/>
              </a:ext>
            </a:extLst>
          </p:cNvPr>
          <p:cNvSpPr txBox="1">
            <a:spLocks noChangeArrowheads="1"/>
          </p:cNvSpPr>
          <p:nvPr/>
        </p:nvSpPr>
        <p:spPr bwMode="auto">
          <a:xfrm>
            <a:off x="5181600" y="3295650"/>
            <a:ext cx="1936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t>Midle Button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38922"/>
                                        </p:tgtEl>
                                        <p:attrNameLst>
                                          <p:attrName>style.visibility</p:attrName>
                                        </p:attrNameLst>
                                      </p:cBhvr>
                                      <p:to>
                                        <p:strVal val="visible"/>
                                      </p:to>
                                    </p:set>
                                    <p:animEffect transition="in" filter="fade">
                                      <p:cBhvr>
                                        <p:cTn id="7" dur="2000"/>
                                        <p:tgtEl>
                                          <p:spTgt spid="38922"/>
                                        </p:tgtEl>
                                      </p:cBhvr>
                                    </p:animEffect>
                                    <p:anim calcmode="lin" valueType="num">
                                      <p:cBhvr>
                                        <p:cTn id="8" dur="2000" fill="hold"/>
                                        <p:tgtEl>
                                          <p:spTgt spid="38922"/>
                                        </p:tgtEl>
                                        <p:attrNameLst>
                                          <p:attrName>ppt_w</p:attrName>
                                        </p:attrNameLst>
                                      </p:cBhvr>
                                      <p:tavLst>
                                        <p:tav tm="0" fmla="#ppt_w*sin(2.5*pi*$)">
                                          <p:val>
                                            <p:fltVal val="0"/>
                                          </p:val>
                                        </p:tav>
                                        <p:tav tm="100000">
                                          <p:val>
                                            <p:fltVal val="1"/>
                                          </p:val>
                                        </p:tav>
                                      </p:tavLst>
                                    </p:anim>
                                    <p:anim calcmode="lin" valueType="num">
                                      <p:cBhvr>
                                        <p:cTn id="9" dur="2000" fill="hold"/>
                                        <p:tgtEl>
                                          <p:spTgt spid="38922"/>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2000"/>
                                        <p:tgtEl>
                                          <p:spTgt spid="2"/>
                                        </p:tgtEl>
                                      </p:cBhvr>
                                    </p:animEffect>
                                    <p:anim calcmode="lin" valueType="num">
                                      <p:cBhvr>
                                        <p:cTn id="15" dur="2000" fill="hold"/>
                                        <p:tgtEl>
                                          <p:spTgt spid="2"/>
                                        </p:tgtEl>
                                        <p:attrNameLst>
                                          <p:attrName>ppt_w</p:attrName>
                                        </p:attrNameLst>
                                      </p:cBhvr>
                                      <p:tavLst>
                                        <p:tav tm="0" fmla="#ppt_w*sin(2.5*pi*$)">
                                          <p:val>
                                            <p:fltVal val="0"/>
                                          </p:val>
                                        </p:tav>
                                        <p:tav tm="100000">
                                          <p:val>
                                            <p:fltVal val="1"/>
                                          </p:val>
                                        </p:tav>
                                      </p:tavLst>
                                    </p:anim>
                                    <p:anim calcmode="lin" valueType="num">
                                      <p:cBhvr>
                                        <p:cTn id="16"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95F91B70-8D15-DB11-7471-559FD15A56B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00A90B28-6FCC-41AB-AEE7-17DE3AF021E8}" type="slidenum">
              <a:rPr lang="es-ES" altLang="en-US" sz="1000" b="0">
                <a:latin typeface="Arial" panose="020B0604020202020204" pitchFamily="34" charset="0"/>
              </a:rPr>
              <a:pPr lvl="1" algn="r"/>
              <a:t>44</a:t>
            </a:fld>
            <a:endParaRPr lang="es-ES" altLang="en-US" sz="1000" b="0">
              <a:latin typeface="Arial" panose="020B0604020202020204" pitchFamily="34" charset="0"/>
            </a:endParaRPr>
          </a:p>
        </p:txBody>
      </p:sp>
      <p:pic>
        <p:nvPicPr>
          <p:cNvPr id="39939" name="Picture 3">
            <a:extLst>
              <a:ext uri="{FF2B5EF4-FFF2-40B4-BE49-F238E27FC236}">
                <a16:creationId xmlns:a16="http://schemas.microsoft.com/office/drawing/2014/main" id="{55754467-36ED-836D-EDF4-AA59A3152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764" b="11878"/>
          <a:stretch/>
        </p:blipFill>
        <p:spPr bwMode="auto">
          <a:xfrm>
            <a:off x="0" y="1600200"/>
            <a:ext cx="9791700" cy="459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40" name="Picture 4">
            <a:extLst>
              <a:ext uri="{FF2B5EF4-FFF2-40B4-BE49-F238E27FC236}">
                <a16:creationId xmlns:a16="http://schemas.microsoft.com/office/drawing/2014/main" id="{D41C24D9-A61F-80A0-15C9-36F806FA0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48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6693" name="Text Box 5">
            <a:extLst>
              <a:ext uri="{FF2B5EF4-FFF2-40B4-BE49-F238E27FC236}">
                <a16:creationId xmlns:a16="http://schemas.microsoft.com/office/drawing/2014/main" id="{B31CD5E9-A959-D764-A6FB-C81DE0A277BD}"/>
              </a:ext>
            </a:extLst>
          </p:cNvPr>
          <p:cNvSpPr txBox="1">
            <a:spLocks noChangeArrowheads="1"/>
          </p:cNvSpPr>
          <p:nvPr/>
        </p:nvSpPr>
        <p:spPr bwMode="auto">
          <a:xfrm>
            <a:off x="6172200" y="6035675"/>
            <a:ext cx="2703513" cy="8223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t>       </a:t>
            </a:r>
            <a:r>
              <a:rPr lang="en-US" altLang="en-US"/>
              <a:t>robot.c</a:t>
            </a:r>
          </a:p>
          <a:p>
            <a:r>
              <a:rPr lang="en-US" altLang="en-US" b="0"/>
              <a:t>Class Participation 1</a:t>
            </a:r>
          </a:p>
        </p:txBody>
      </p:sp>
      <p:pic>
        <p:nvPicPr>
          <p:cNvPr id="39942" name="Picture 9">
            <a:extLst>
              <a:ext uri="{FF2B5EF4-FFF2-40B4-BE49-F238E27FC236}">
                <a16:creationId xmlns:a16="http://schemas.microsoft.com/office/drawing/2014/main" id="{F64930C3-6966-F3CA-D2D4-75FC7022F4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 t="24731" b="15756"/>
          <a:stretch/>
        </p:blipFill>
        <p:spPr bwMode="auto">
          <a:xfrm>
            <a:off x="-409577" y="1600199"/>
            <a:ext cx="10020301" cy="430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6694" name="Text Box 6">
            <a:extLst>
              <a:ext uri="{FF2B5EF4-FFF2-40B4-BE49-F238E27FC236}">
                <a16:creationId xmlns:a16="http://schemas.microsoft.com/office/drawing/2014/main" id="{1068E6D4-7556-58B5-D402-DC1E28CE1AA3}"/>
              </a:ext>
            </a:extLst>
          </p:cNvPr>
          <p:cNvSpPr txBox="1">
            <a:spLocks noChangeArrowheads="1"/>
          </p:cNvSpPr>
          <p:nvPr/>
        </p:nvSpPr>
        <p:spPr bwMode="auto">
          <a:xfrm>
            <a:off x="4610100" y="4478338"/>
            <a:ext cx="4265613" cy="457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t>What is the robot made of ????</a:t>
            </a:r>
          </a:p>
        </p:txBody>
      </p:sp>
      <p:sp>
        <p:nvSpPr>
          <p:cNvPr id="39944" name="Rectangle 2">
            <a:extLst>
              <a:ext uri="{FF2B5EF4-FFF2-40B4-BE49-F238E27FC236}">
                <a16:creationId xmlns:a16="http://schemas.microsoft.com/office/drawing/2014/main" id="{0176CEBB-22D6-A949-2EC7-D58FF8A4DC97}"/>
              </a:ext>
            </a:extLst>
          </p:cNvPr>
          <p:cNvSpPr>
            <a:spLocks noChangeArrowheads="1"/>
          </p:cNvSpPr>
          <p:nvPr/>
        </p:nvSpPr>
        <p:spPr bwMode="auto">
          <a:xfrm>
            <a:off x="-38100" y="-114300"/>
            <a:ext cx="10020300" cy="142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3399"/>
                </a:solidFill>
                <a:latin typeface="Arial" panose="020B0604020202020204" pitchFamily="34" charset="0"/>
              </a:rPr>
              <a:t>Robot Arm</a:t>
            </a:r>
          </a:p>
        </p:txBody>
      </p:sp>
      <p:sp>
        <p:nvSpPr>
          <p:cNvPr id="626698" name="Line 10">
            <a:extLst>
              <a:ext uri="{FF2B5EF4-FFF2-40B4-BE49-F238E27FC236}">
                <a16:creationId xmlns:a16="http://schemas.microsoft.com/office/drawing/2014/main" id="{7C2B806A-6528-4BE3-A3CF-A6F156898EE5}"/>
              </a:ext>
            </a:extLst>
          </p:cNvPr>
          <p:cNvSpPr>
            <a:spLocks noChangeShapeType="1"/>
          </p:cNvSpPr>
          <p:nvPr/>
        </p:nvSpPr>
        <p:spPr bwMode="auto">
          <a:xfrm>
            <a:off x="2628900" y="2914650"/>
            <a:ext cx="48006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26699" name="Line 11">
            <a:extLst>
              <a:ext uri="{FF2B5EF4-FFF2-40B4-BE49-F238E27FC236}">
                <a16:creationId xmlns:a16="http://schemas.microsoft.com/office/drawing/2014/main" id="{9D374A6E-99FB-B440-B67F-9225C359B367}"/>
              </a:ext>
            </a:extLst>
          </p:cNvPr>
          <p:cNvSpPr>
            <a:spLocks noChangeShapeType="1"/>
          </p:cNvSpPr>
          <p:nvPr/>
        </p:nvSpPr>
        <p:spPr bwMode="auto">
          <a:xfrm>
            <a:off x="2647950" y="4400550"/>
            <a:ext cx="15240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26700" name="Line 12">
            <a:extLst>
              <a:ext uri="{FF2B5EF4-FFF2-40B4-BE49-F238E27FC236}">
                <a16:creationId xmlns:a16="http://schemas.microsoft.com/office/drawing/2014/main" id="{101C85CD-473A-0020-E2FF-D6F7D8B8D1C5}"/>
              </a:ext>
            </a:extLst>
          </p:cNvPr>
          <p:cNvSpPr>
            <a:spLocks noChangeShapeType="1"/>
          </p:cNvSpPr>
          <p:nvPr/>
        </p:nvSpPr>
        <p:spPr bwMode="auto">
          <a:xfrm>
            <a:off x="2667000" y="5905500"/>
            <a:ext cx="15240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26693"/>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626694">
                                            <p:txEl>
                                              <p:pRg st="0" end="0"/>
                                            </p:txEl>
                                          </p:spTgt>
                                        </p:tgtEl>
                                        <p:attrNameLst>
                                          <p:attrName>style.visibility</p:attrName>
                                        </p:attrNameLst>
                                      </p:cBhvr>
                                      <p:to>
                                        <p:strVal val="visible"/>
                                      </p:to>
                                    </p:set>
                                    <p:animEffect transition="in" filter="checkerboard(across)">
                                      <p:cBhvr>
                                        <p:cTn id="11" dur="500"/>
                                        <p:tgtEl>
                                          <p:spTgt spid="62669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626694">
                                            <p:txEl>
                                              <p:pRg st="0" end="0"/>
                                            </p:txEl>
                                          </p:spTgt>
                                        </p:tgtEl>
                                        <p:attrNameLst>
                                          <p:attrName>style.visibility</p:attrName>
                                        </p:attrNameLst>
                                      </p:cBhvr>
                                      <p:to>
                                        <p:strVal val="visible"/>
                                      </p:to>
                                    </p:set>
                                    <p:animEffect transition="in" filter="diamond(in)">
                                      <p:cBhvr>
                                        <p:cTn id="16" dur="3000"/>
                                        <p:tgtEl>
                                          <p:spTgt spid="626694">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626698"/>
                                        </p:tgtEl>
                                        <p:attrNameLst>
                                          <p:attrName>style.visibility</p:attrName>
                                        </p:attrNameLst>
                                      </p:cBhvr>
                                      <p:to>
                                        <p:strVal val="visible"/>
                                      </p:to>
                                    </p:set>
                                    <p:animEffect transition="in" filter="diamond(in)">
                                      <p:cBhvr>
                                        <p:cTn id="21" dur="2000"/>
                                        <p:tgtEl>
                                          <p:spTgt spid="62669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626699"/>
                                        </p:tgtEl>
                                        <p:attrNameLst>
                                          <p:attrName>style.visibility</p:attrName>
                                        </p:attrNameLst>
                                      </p:cBhvr>
                                      <p:to>
                                        <p:strVal val="visible"/>
                                      </p:to>
                                    </p:set>
                                    <p:animEffect transition="in" filter="diamond(in)">
                                      <p:cBhvr>
                                        <p:cTn id="26" dur="2000"/>
                                        <p:tgtEl>
                                          <p:spTgt spid="62669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8" presetClass="entr" presetSubtype="16" fill="hold" nodeType="clickEffect">
                                  <p:stCondLst>
                                    <p:cond delay="0"/>
                                  </p:stCondLst>
                                  <p:childTnLst>
                                    <p:set>
                                      <p:cBhvr>
                                        <p:cTn id="30" dur="1" fill="hold">
                                          <p:stCondLst>
                                            <p:cond delay="0"/>
                                          </p:stCondLst>
                                        </p:cTn>
                                        <p:tgtEl>
                                          <p:spTgt spid="626700"/>
                                        </p:tgtEl>
                                        <p:attrNameLst>
                                          <p:attrName>style.visibility</p:attrName>
                                        </p:attrNameLst>
                                      </p:cBhvr>
                                      <p:to>
                                        <p:strVal val="visible"/>
                                      </p:to>
                                    </p:set>
                                    <p:animEffect transition="in" filter="diamond(in)">
                                      <p:cBhvr>
                                        <p:cTn id="31" dur="2000"/>
                                        <p:tgtEl>
                                          <p:spTgt spid="62670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xit" presetSubtype="10" fill="hold" nodeType="clickEffect">
                                  <p:stCondLst>
                                    <p:cond delay="0"/>
                                  </p:stCondLst>
                                  <p:childTnLst>
                                    <p:animEffect transition="out" filter="blinds(horizontal)">
                                      <p:cBhvr>
                                        <p:cTn id="35" dur="500"/>
                                        <p:tgtEl>
                                          <p:spTgt spid="626694">
                                            <p:txEl>
                                              <p:pRg st="0" end="0"/>
                                            </p:txEl>
                                          </p:spTgt>
                                        </p:tgtEl>
                                      </p:cBhvr>
                                    </p:animEffect>
                                    <p:set>
                                      <p:cBhvr>
                                        <p:cTn id="36" dur="1" fill="hold">
                                          <p:stCondLst>
                                            <p:cond delay="499"/>
                                          </p:stCondLst>
                                        </p:cTn>
                                        <p:tgtEl>
                                          <p:spTgt spid="626694">
                                            <p:txEl>
                                              <p:pRg st="0" end="0"/>
                                            </p:txEl>
                                          </p:spTgt>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626694">
                                            <p:bg/>
                                          </p:spTgt>
                                        </p:tgtEl>
                                      </p:cBhvr>
                                    </p:animEffect>
                                    <p:set>
                                      <p:cBhvr>
                                        <p:cTn id="39" dur="1" fill="hold">
                                          <p:stCondLst>
                                            <p:cond delay="499"/>
                                          </p:stCondLst>
                                        </p:cTn>
                                        <p:tgtEl>
                                          <p:spTgt spid="626694">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3" grpId="0" animBg="1"/>
      <p:bldP spid="626694" grpId="0" build="allAtOnce"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95F91B70-8D15-DB11-7471-559FD15A56B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00A90B28-6FCC-41AB-AEE7-17DE3AF021E8}" type="slidenum">
              <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45</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39939" name="Picture 3">
            <a:extLst>
              <a:ext uri="{FF2B5EF4-FFF2-40B4-BE49-F238E27FC236}">
                <a16:creationId xmlns:a16="http://schemas.microsoft.com/office/drawing/2014/main" id="{55754467-36ED-836D-EDF4-AA59A3152A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848" b="12195"/>
          <a:stretch/>
        </p:blipFill>
        <p:spPr bwMode="auto">
          <a:xfrm>
            <a:off x="0" y="1676400"/>
            <a:ext cx="97917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40" name="Picture 4">
            <a:extLst>
              <a:ext uri="{FF2B5EF4-FFF2-40B4-BE49-F238E27FC236}">
                <a16:creationId xmlns:a16="http://schemas.microsoft.com/office/drawing/2014/main" id="{D41C24D9-A61F-80A0-15C9-36F806FA0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04800"/>
            <a:ext cx="34607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9942" name="Picture 9">
            <a:extLst>
              <a:ext uri="{FF2B5EF4-FFF2-40B4-BE49-F238E27FC236}">
                <a16:creationId xmlns:a16="http://schemas.microsoft.com/office/drawing/2014/main" id="{F64930C3-6966-F3CA-D2D4-75FC7022F4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7" t="23678" b="15756"/>
          <a:stretch/>
        </p:blipFill>
        <p:spPr bwMode="auto">
          <a:xfrm>
            <a:off x="-409577" y="1523999"/>
            <a:ext cx="10020301" cy="438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26694" name="Text Box 6">
            <a:extLst>
              <a:ext uri="{FF2B5EF4-FFF2-40B4-BE49-F238E27FC236}">
                <a16:creationId xmlns:a16="http://schemas.microsoft.com/office/drawing/2014/main" id="{1068E6D4-7556-58B5-D402-DC1E28CE1AA3}"/>
              </a:ext>
            </a:extLst>
          </p:cNvPr>
          <p:cNvSpPr txBox="1">
            <a:spLocks noChangeArrowheads="1"/>
          </p:cNvSpPr>
          <p:nvPr/>
        </p:nvSpPr>
        <p:spPr bwMode="auto">
          <a:xfrm>
            <a:off x="4610100" y="4478338"/>
            <a:ext cx="4265613" cy="4572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What is the robot made of ????</a:t>
            </a:r>
          </a:p>
        </p:txBody>
      </p:sp>
      <p:sp>
        <p:nvSpPr>
          <p:cNvPr id="39944" name="Rectangle 2">
            <a:extLst>
              <a:ext uri="{FF2B5EF4-FFF2-40B4-BE49-F238E27FC236}">
                <a16:creationId xmlns:a16="http://schemas.microsoft.com/office/drawing/2014/main" id="{0176CEBB-22D6-A949-2EC7-D58FF8A4DC97}"/>
              </a:ext>
            </a:extLst>
          </p:cNvPr>
          <p:cNvSpPr>
            <a:spLocks noChangeArrowheads="1"/>
          </p:cNvSpPr>
          <p:nvPr/>
        </p:nvSpPr>
        <p:spPr bwMode="auto">
          <a:xfrm>
            <a:off x="-38100" y="-114300"/>
            <a:ext cx="10020300" cy="1428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3700" b="1" i="0" u="none" strike="noStrike" kern="1200" cap="none" spc="0" normalizeH="0" baseline="0" noProof="0">
                <a:ln>
                  <a:noFill/>
                </a:ln>
                <a:solidFill>
                  <a:srgbClr val="FF3399"/>
                </a:solidFill>
                <a:effectLst/>
                <a:uLnTx/>
                <a:uFillTx/>
                <a:latin typeface="Arial" panose="020B0604020202020204" pitchFamily="34" charset="0"/>
                <a:ea typeface="ＭＳ Ｐゴシック" panose="020B0600070205080204" pitchFamily="34" charset="-128"/>
                <a:cs typeface="+mn-cs"/>
              </a:rPr>
              <a:t>Robot Arm</a:t>
            </a:r>
          </a:p>
        </p:txBody>
      </p:sp>
      <p:sp>
        <p:nvSpPr>
          <p:cNvPr id="626698" name="Line 10">
            <a:extLst>
              <a:ext uri="{FF2B5EF4-FFF2-40B4-BE49-F238E27FC236}">
                <a16:creationId xmlns:a16="http://schemas.microsoft.com/office/drawing/2014/main" id="{7C2B806A-6528-4BE3-A3CF-A6F156898EE5}"/>
              </a:ext>
            </a:extLst>
          </p:cNvPr>
          <p:cNvSpPr>
            <a:spLocks noChangeShapeType="1"/>
          </p:cNvSpPr>
          <p:nvPr/>
        </p:nvSpPr>
        <p:spPr bwMode="auto">
          <a:xfrm>
            <a:off x="2628900" y="2914650"/>
            <a:ext cx="48006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6699" name="Line 11">
            <a:extLst>
              <a:ext uri="{FF2B5EF4-FFF2-40B4-BE49-F238E27FC236}">
                <a16:creationId xmlns:a16="http://schemas.microsoft.com/office/drawing/2014/main" id="{9D374A6E-99FB-B440-B67F-9225C359B367}"/>
              </a:ext>
            </a:extLst>
          </p:cNvPr>
          <p:cNvSpPr>
            <a:spLocks noChangeShapeType="1"/>
          </p:cNvSpPr>
          <p:nvPr/>
        </p:nvSpPr>
        <p:spPr bwMode="auto">
          <a:xfrm>
            <a:off x="2647950" y="4400550"/>
            <a:ext cx="15240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26700" name="Line 12">
            <a:extLst>
              <a:ext uri="{FF2B5EF4-FFF2-40B4-BE49-F238E27FC236}">
                <a16:creationId xmlns:a16="http://schemas.microsoft.com/office/drawing/2014/main" id="{101C85CD-473A-0020-E2FF-D6F7D8B8D1C5}"/>
              </a:ext>
            </a:extLst>
          </p:cNvPr>
          <p:cNvSpPr>
            <a:spLocks noChangeShapeType="1"/>
          </p:cNvSpPr>
          <p:nvPr/>
        </p:nvSpPr>
        <p:spPr bwMode="auto">
          <a:xfrm>
            <a:off x="2667000" y="5905500"/>
            <a:ext cx="1524000" cy="0"/>
          </a:xfrm>
          <a:prstGeom prst="line">
            <a:avLst/>
          </a:prstGeom>
          <a:noFill/>
          <a:ln w="5715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Tree>
    <p:extLst>
      <p:ext uri="{BB962C8B-B14F-4D97-AF65-F5344CB8AC3E}">
        <p14:creationId xmlns:p14="http://schemas.microsoft.com/office/powerpoint/2010/main" val="3803993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26694">
                                            <p:txEl>
                                              <p:pRg st="0" end="0"/>
                                            </p:txEl>
                                          </p:spTgt>
                                        </p:tgtEl>
                                        <p:attrNameLst>
                                          <p:attrName>style.visibility</p:attrName>
                                        </p:attrNameLst>
                                      </p:cBhvr>
                                      <p:to>
                                        <p:strVal val="visible"/>
                                      </p:to>
                                    </p:set>
                                    <p:animEffect transition="in" filter="checkerboard(across)">
                                      <p:cBhvr>
                                        <p:cTn id="7" dur="500"/>
                                        <p:tgtEl>
                                          <p:spTgt spid="6266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26694">
                                            <p:txEl>
                                              <p:pRg st="0" end="0"/>
                                            </p:txEl>
                                          </p:spTgt>
                                        </p:tgtEl>
                                        <p:attrNameLst>
                                          <p:attrName>style.visibility</p:attrName>
                                        </p:attrNameLst>
                                      </p:cBhvr>
                                      <p:to>
                                        <p:strVal val="visible"/>
                                      </p:to>
                                    </p:set>
                                    <p:animEffect transition="in" filter="diamond(in)">
                                      <p:cBhvr>
                                        <p:cTn id="12" dur="3000"/>
                                        <p:tgtEl>
                                          <p:spTgt spid="62669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26698"/>
                                        </p:tgtEl>
                                        <p:attrNameLst>
                                          <p:attrName>style.visibility</p:attrName>
                                        </p:attrNameLst>
                                      </p:cBhvr>
                                      <p:to>
                                        <p:strVal val="visible"/>
                                      </p:to>
                                    </p:set>
                                    <p:animEffect transition="in" filter="diamond(in)">
                                      <p:cBhvr>
                                        <p:cTn id="17" dur="2000"/>
                                        <p:tgtEl>
                                          <p:spTgt spid="62669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626699"/>
                                        </p:tgtEl>
                                        <p:attrNameLst>
                                          <p:attrName>style.visibility</p:attrName>
                                        </p:attrNameLst>
                                      </p:cBhvr>
                                      <p:to>
                                        <p:strVal val="visible"/>
                                      </p:to>
                                    </p:set>
                                    <p:animEffect transition="in" filter="diamond(in)">
                                      <p:cBhvr>
                                        <p:cTn id="22" dur="2000"/>
                                        <p:tgtEl>
                                          <p:spTgt spid="62669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626700"/>
                                        </p:tgtEl>
                                        <p:attrNameLst>
                                          <p:attrName>style.visibility</p:attrName>
                                        </p:attrNameLst>
                                      </p:cBhvr>
                                      <p:to>
                                        <p:strVal val="visible"/>
                                      </p:to>
                                    </p:set>
                                    <p:animEffect transition="in" filter="diamond(in)">
                                      <p:cBhvr>
                                        <p:cTn id="27" dur="2000"/>
                                        <p:tgtEl>
                                          <p:spTgt spid="6267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626694">
                                            <p:txEl>
                                              <p:pRg st="0" end="0"/>
                                            </p:txEl>
                                          </p:spTgt>
                                        </p:tgtEl>
                                      </p:cBhvr>
                                    </p:animEffect>
                                    <p:set>
                                      <p:cBhvr>
                                        <p:cTn id="32" dur="1" fill="hold">
                                          <p:stCondLst>
                                            <p:cond delay="499"/>
                                          </p:stCondLst>
                                        </p:cTn>
                                        <p:tgtEl>
                                          <p:spTgt spid="626694">
                                            <p:txEl>
                                              <p:pRg st="0" end="0"/>
                                            </p:txEl>
                                          </p:spTgt>
                                        </p:tgtEl>
                                        <p:attrNameLst>
                                          <p:attrName>style.visibility</p:attrName>
                                        </p:attrNameLst>
                                      </p:cBhvr>
                                      <p:to>
                                        <p:strVal val="hidden"/>
                                      </p:to>
                                    </p:set>
                                  </p:childTnLst>
                                </p:cTn>
                              </p:par>
                              <p:par>
                                <p:cTn id="33" presetID="3" presetClass="exit" presetSubtype="10" fill="hold" nodeType="withEffect">
                                  <p:stCondLst>
                                    <p:cond delay="0"/>
                                  </p:stCondLst>
                                  <p:childTnLst>
                                    <p:animEffect transition="out" filter="blinds(horizontal)">
                                      <p:cBhvr>
                                        <p:cTn id="34" dur="500"/>
                                        <p:tgtEl>
                                          <p:spTgt spid="626694">
                                            <p:bg/>
                                          </p:spTgt>
                                        </p:tgtEl>
                                      </p:cBhvr>
                                    </p:animEffect>
                                    <p:set>
                                      <p:cBhvr>
                                        <p:cTn id="35" dur="1" fill="hold">
                                          <p:stCondLst>
                                            <p:cond delay="499"/>
                                          </p:stCondLst>
                                        </p:cTn>
                                        <p:tgtEl>
                                          <p:spTgt spid="626694">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4" grpId="0" build="allAtOnce"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533EC351-1D9D-4089-9947-94787FA040A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958FDC5C-9E40-4DD1-B94C-7231935335BE}" type="slidenum">
              <a:rPr lang="es-ES" altLang="en-US" sz="1000" b="0">
                <a:latin typeface="Arial" panose="020B0604020202020204" pitchFamily="34" charset="0"/>
              </a:rPr>
              <a:pPr lvl="1" algn="r"/>
              <a:t>46</a:t>
            </a:fld>
            <a:endParaRPr lang="es-ES" altLang="en-US" sz="1000" b="0">
              <a:latin typeface="Arial" panose="020B0604020202020204" pitchFamily="34" charset="0"/>
            </a:endParaRPr>
          </a:p>
        </p:txBody>
      </p:sp>
      <p:sp>
        <p:nvSpPr>
          <p:cNvPr id="541700" name="Rectangle 2">
            <a:extLst>
              <a:ext uri="{FF2B5EF4-FFF2-40B4-BE49-F238E27FC236}">
                <a16:creationId xmlns:a16="http://schemas.microsoft.com/office/drawing/2014/main" id="{F5D7ECDD-3E61-8669-F2BF-B067EC7A1070}"/>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Generalizations</a:t>
            </a:r>
          </a:p>
        </p:txBody>
      </p:sp>
      <p:sp>
        <p:nvSpPr>
          <p:cNvPr id="541701" name="Rectangle 3">
            <a:extLst>
              <a:ext uri="{FF2B5EF4-FFF2-40B4-BE49-F238E27FC236}">
                <a16:creationId xmlns:a16="http://schemas.microsoft.com/office/drawing/2014/main" id="{DF29811D-0BA0-371A-C564-0D2E4E7A2FC9}"/>
              </a:ext>
            </a:extLst>
          </p:cNvPr>
          <p:cNvSpPr>
            <a:spLocks noGrp="1" noChangeArrowheads="1"/>
          </p:cNvSpPr>
          <p:nvPr>
            <p:ph type="body" idx="4294967295"/>
          </p:nvPr>
        </p:nvSpPr>
        <p:spPr>
          <a:xfrm>
            <a:off x="-228600" y="1600200"/>
            <a:ext cx="9677400" cy="4724400"/>
          </a:xfrm>
        </p:spPr>
        <p:txBody>
          <a:bodyPr/>
          <a:lstStyle/>
          <a:p>
            <a:r>
              <a:rPr lang="en-US" altLang="en-US" b="1">
                <a:solidFill>
                  <a:srgbClr val="FF3399"/>
                </a:solidFill>
                <a:ea typeface="ＭＳ Ｐゴシック" panose="020B0600070205080204" pitchFamily="34" charset="-128"/>
              </a:rPr>
              <a:t>Need to deal with multiple </a:t>
            </a:r>
            <a:r>
              <a:rPr lang="en-US" altLang="en-US" b="1">
                <a:solidFill>
                  <a:srgbClr val="FF9900"/>
                </a:solidFill>
                <a:ea typeface="ＭＳ Ｐゴシック" panose="020B0600070205080204" pitchFamily="34" charset="-128"/>
              </a:rPr>
              <a:t>Children</a:t>
            </a:r>
          </a:p>
          <a:p>
            <a:pPr lvl="1"/>
            <a:r>
              <a:rPr lang="en-US" altLang="en-US">
                <a:ea typeface="ＭＳ Ｐゴシック" panose="020B0600070205080204" pitchFamily="34" charset="-128"/>
              </a:rPr>
              <a:t>How do we represent a </a:t>
            </a:r>
            <a:r>
              <a:rPr lang="en-US" altLang="en-US" b="1">
                <a:solidFill>
                  <a:schemeClr val="accent1"/>
                </a:solidFill>
                <a:ea typeface="ＭＳ Ｐゴシック" panose="020B0600070205080204" pitchFamily="34" charset="-128"/>
              </a:rPr>
              <a:t>more General Tree</a:t>
            </a:r>
            <a:r>
              <a:rPr lang="en-US" altLang="en-US">
                <a:ea typeface="ＭＳ Ｐゴシック" panose="020B0600070205080204" pitchFamily="34" charset="-128"/>
              </a:rPr>
              <a:t>?</a:t>
            </a:r>
          </a:p>
          <a:p>
            <a:pPr lvl="1"/>
            <a:r>
              <a:rPr lang="en-US" altLang="en-US">
                <a:ea typeface="ＭＳ Ｐゴシック" panose="020B0600070205080204" pitchFamily="34" charset="-128"/>
              </a:rPr>
              <a:t>How do we </a:t>
            </a:r>
            <a:r>
              <a:rPr lang="en-US" altLang="en-US" b="1">
                <a:solidFill>
                  <a:srgbClr val="7030A0"/>
                </a:solidFill>
                <a:ea typeface="ＭＳ Ｐゴシック" panose="020B0600070205080204" pitchFamily="34" charset="-128"/>
              </a:rPr>
              <a:t>traverse</a:t>
            </a:r>
            <a:r>
              <a:rPr lang="en-US" altLang="en-US" b="1">
                <a:solidFill>
                  <a:schemeClr val="accent1"/>
                </a:solidFill>
                <a:ea typeface="ＭＳ Ｐゴシック" panose="020B0600070205080204" pitchFamily="34" charset="-128"/>
              </a:rPr>
              <a:t> such a Data Structure</a:t>
            </a:r>
            <a:r>
              <a:rPr lang="en-US" altLang="en-US">
                <a:ea typeface="ＭＳ Ｐゴシック" panose="020B0600070205080204" pitchFamily="34" charset="-128"/>
              </a:rPr>
              <a:t>?</a:t>
            </a:r>
          </a:p>
          <a:p>
            <a:pPr lvl="1">
              <a:buFontTx/>
              <a:buNone/>
            </a:pPr>
            <a:endParaRPr lang="en-US" altLang="en-US">
              <a:ea typeface="ＭＳ Ｐゴシック" panose="020B0600070205080204" pitchFamily="34" charset="-128"/>
            </a:endParaRPr>
          </a:p>
          <a:p>
            <a:r>
              <a:rPr lang="en-US" altLang="en-US" b="1">
                <a:solidFill>
                  <a:srgbClr val="FF3399"/>
                </a:solidFill>
                <a:ea typeface="ＭＳ Ｐゴシック" panose="020B0600070205080204" pitchFamily="34" charset="-128"/>
              </a:rPr>
              <a:t>Animation</a:t>
            </a:r>
          </a:p>
          <a:p>
            <a:pPr lvl="1"/>
            <a:r>
              <a:rPr lang="en-US" altLang="en-US">
                <a:ea typeface="ＭＳ Ｐゴシック" panose="020B0600070205080204" pitchFamily="34" charset="-128"/>
              </a:rPr>
              <a:t>How to </a:t>
            </a:r>
            <a:r>
              <a:rPr lang="en-US" altLang="en-US" b="1">
                <a:solidFill>
                  <a:schemeClr val="accent1"/>
                </a:solidFill>
                <a:ea typeface="ＭＳ Ｐゴシック" panose="020B0600070205080204" pitchFamily="34" charset="-128"/>
              </a:rPr>
              <a:t>use dynamically</a:t>
            </a:r>
            <a:r>
              <a:rPr lang="en-US" altLang="en-US">
                <a:ea typeface="ＭＳ Ｐゴシック" panose="020B0600070205080204" pitchFamily="34" charset="-128"/>
              </a:rPr>
              <a:t>?</a:t>
            </a:r>
          </a:p>
          <a:p>
            <a:pPr lvl="1"/>
            <a:r>
              <a:rPr lang="en-US" altLang="en-US">
                <a:ea typeface="ＭＳ Ｐゴシック" panose="020B0600070205080204" pitchFamily="34" charset="-128"/>
              </a:rPr>
              <a:t>Can we </a:t>
            </a:r>
            <a:r>
              <a:rPr lang="en-US" altLang="en-US" b="1">
                <a:solidFill>
                  <a:schemeClr val="accent1"/>
                </a:solidFill>
                <a:ea typeface="ＭＳ Ｐゴシック" panose="020B0600070205080204" pitchFamily="34" charset="-128"/>
              </a:rPr>
              <a:t>create </a:t>
            </a:r>
            <a:r>
              <a:rPr lang="en-US" altLang="en-US" b="1">
                <a:ea typeface="ＭＳ Ｐゴシック" panose="020B0600070205080204" pitchFamily="34" charset="-128"/>
              </a:rPr>
              <a:t>and </a:t>
            </a:r>
            <a:r>
              <a:rPr lang="en-US" altLang="en-US" b="1">
                <a:solidFill>
                  <a:schemeClr val="accent1"/>
                </a:solidFill>
                <a:ea typeface="ＭＳ Ｐゴシック" panose="020B0600070205080204" pitchFamily="34" charset="-128"/>
              </a:rPr>
              <a:t>delete </a:t>
            </a:r>
            <a:r>
              <a:rPr lang="en-US" altLang="en-US" b="1">
                <a:solidFill>
                  <a:srgbClr val="FF9900"/>
                </a:solidFill>
                <a:ea typeface="ＭＳ Ｐゴシック" panose="020B0600070205080204" pitchFamily="34" charset="-128"/>
              </a:rPr>
              <a:t>Tree Nodes </a:t>
            </a:r>
            <a:r>
              <a:rPr lang="en-US" altLang="en-US" b="1">
                <a:solidFill>
                  <a:schemeClr val="accent1"/>
                </a:solidFill>
                <a:ea typeface="ＭＳ Ｐゴシック" panose="020B0600070205080204" pitchFamily="34" charset="-128"/>
              </a:rPr>
              <a:t>during execution</a:t>
            </a:r>
            <a:r>
              <a:rPr lang="en-US" altLang="en-US">
                <a:ea typeface="ＭＳ Ｐゴシック" panose="020B0600070205080204"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41700"/>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41701">
                                            <p:txEl>
                                              <p:pRg st="0" end="0"/>
                                            </p:txEl>
                                          </p:spTgt>
                                        </p:tgtEl>
                                        <p:attrNameLst>
                                          <p:attrName>style.visibility</p:attrName>
                                        </p:attrNameLst>
                                      </p:cBhvr>
                                      <p:to>
                                        <p:strVal val="visible"/>
                                      </p:to>
                                    </p:set>
                                    <p:animEffect transition="in" filter="checkerboard(across)">
                                      <p:cBhvr>
                                        <p:cTn id="11" dur="500"/>
                                        <p:tgtEl>
                                          <p:spTgt spid="541701">
                                            <p:txEl>
                                              <p:pRg st="0" end="0"/>
                                            </p:txEl>
                                          </p:spTgt>
                                        </p:tgtEl>
                                      </p:cBhvr>
                                    </p:animEffect>
                                  </p:childTnLst>
                                </p:cTn>
                              </p:par>
                              <p:par>
                                <p:cTn id="12" presetID="5" presetClass="entr" presetSubtype="10" fill="hold" nodeType="withEffect">
                                  <p:stCondLst>
                                    <p:cond delay="0"/>
                                  </p:stCondLst>
                                  <p:childTnLst>
                                    <p:set>
                                      <p:cBhvr>
                                        <p:cTn id="13" dur="1" fill="hold">
                                          <p:stCondLst>
                                            <p:cond delay="0"/>
                                          </p:stCondLst>
                                        </p:cTn>
                                        <p:tgtEl>
                                          <p:spTgt spid="541701">
                                            <p:txEl>
                                              <p:pRg st="1" end="1"/>
                                            </p:txEl>
                                          </p:spTgt>
                                        </p:tgtEl>
                                        <p:attrNameLst>
                                          <p:attrName>style.visibility</p:attrName>
                                        </p:attrNameLst>
                                      </p:cBhvr>
                                      <p:to>
                                        <p:strVal val="visible"/>
                                      </p:to>
                                    </p:set>
                                    <p:animEffect transition="in" filter="checkerboard(across)">
                                      <p:cBhvr>
                                        <p:cTn id="14" dur="500"/>
                                        <p:tgtEl>
                                          <p:spTgt spid="541701">
                                            <p:txEl>
                                              <p:pRg st="1" end="1"/>
                                            </p:txEl>
                                          </p:spTgt>
                                        </p:tgtEl>
                                      </p:cBhvr>
                                    </p:animEffect>
                                  </p:childTnLst>
                                </p:cTn>
                              </p:par>
                              <p:par>
                                <p:cTn id="15" presetID="5" presetClass="entr" presetSubtype="10" fill="hold" nodeType="withEffect">
                                  <p:stCondLst>
                                    <p:cond delay="0"/>
                                  </p:stCondLst>
                                  <p:childTnLst>
                                    <p:set>
                                      <p:cBhvr>
                                        <p:cTn id="16" dur="1" fill="hold">
                                          <p:stCondLst>
                                            <p:cond delay="0"/>
                                          </p:stCondLst>
                                        </p:cTn>
                                        <p:tgtEl>
                                          <p:spTgt spid="541701">
                                            <p:txEl>
                                              <p:pRg st="2" end="2"/>
                                            </p:txEl>
                                          </p:spTgt>
                                        </p:tgtEl>
                                        <p:attrNameLst>
                                          <p:attrName>style.visibility</p:attrName>
                                        </p:attrNameLst>
                                      </p:cBhvr>
                                      <p:to>
                                        <p:strVal val="visible"/>
                                      </p:to>
                                    </p:set>
                                    <p:animEffect transition="in" filter="checkerboard(across)">
                                      <p:cBhvr>
                                        <p:cTn id="17" dur="500"/>
                                        <p:tgtEl>
                                          <p:spTgt spid="54170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541701">
                                            <p:txEl>
                                              <p:pRg st="4" end="4"/>
                                            </p:txEl>
                                          </p:spTgt>
                                        </p:tgtEl>
                                        <p:attrNameLst>
                                          <p:attrName>style.visibility</p:attrName>
                                        </p:attrNameLst>
                                      </p:cBhvr>
                                      <p:to>
                                        <p:strVal val="visible"/>
                                      </p:to>
                                    </p:set>
                                    <p:animEffect transition="in" filter="diamond(in)">
                                      <p:cBhvr>
                                        <p:cTn id="22" dur="2000"/>
                                        <p:tgtEl>
                                          <p:spTgt spid="541701">
                                            <p:txEl>
                                              <p:pRg st="4" end="4"/>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541701">
                                            <p:txEl>
                                              <p:pRg st="5" end="5"/>
                                            </p:txEl>
                                          </p:spTgt>
                                        </p:tgtEl>
                                        <p:attrNameLst>
                                          <p:attrName>style.visibility</p:attrName>
                                        </p:attrNameLst>
                                      </p:cBhvr>
                                      <p:to>
                                        <p:strVal val="visible"/>
                                      </p:to>
                                    </p:set>
                                    <p:animEffect transition="in" filter="diamond(in)">
                                      <p:cBhvr>
                                        <p:cTn id="25" dur="2000"/>
                                        <p:tgtEl>
                                          <p:spTgt spid="541701">
                                            <p:txEl>
                                              <p:pRg st="5" end="5"/>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541701">
                                            <p:txEl>
                                              <p:pRg st="6" end="6"/>
                                            </p:txEl>
                                          </p:spTgt>
                                        </p:tgtEl>
                                        <p:attrNameLst>
                                          <p:attrName>style.visibility</p:attrName>
                                        </p:attrNameLst>
                                      </p:cBhvr>
                                      <p:to>
                                        <p:strVal val="visible"/>
                                      </p:to>
                                    </p:set>
                                    <p:animEffect transition="in" filter="diamond(in)">
                                      <p:cBhvr>
                                        <p:cTn id="28" dur="2000"/>
                                        <p:tgtEl>
                                          <p:spTgt spid="5417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6CA57619-EC3A-9C98-9852-4320896CB987}"/>
              </a:ext>
            </a:extLst>
          </p:cNvPr>
          <p:cNvSpPr>
            <a:spLocks noGrp="1" noChangeArrowheads="1"/>
          </p:cNvSpPr>
          <p:nvPr>
            <p:ph type="title"/>
          </p:nvPr>
        </p:nvSpPr>
        <p:spPr/>
        <p:txBody>
          <a:bodyPr/>
          <a:lstStyle/>
          <a:p>
            <a:r>
              <a:rPr lang="en-US" altLang="en-US">
                <a:ea typeface="ＭＳ Ｐゴシック" panose="020B0600070205080204" pitchFamily="34" charset="-128"/>
              </a:rPr>
              <a:t>Transformations</a:t>
            </a:r>
          </a:p>
        </p:txBody>
      </p:sp>
      <p:sp>
        <p:nvSpPr>
          <p:cNvPr id="604163" name="Rectangle 3">
            <a:extLst>
              <a:ext uri="{FF2B5EF4-FFF2-40B4-BE49-F238E27FC236}">
                <a16:creationId xmlns:a16="http://schemas.microsoft.com/office/drawing/2014/main" id="{9B263DB5-41F0-18C9-3FEA-F81B2B4C8964}"/>
              </a:ext>
            </a:extLst>
          </p:cNvPr>
          <p:cNvSpPr>
            <a:spLocks noGrp="1" noChangeArrowheads="1"/>
          </p:cNvSpPr>
          <p:nvPr>
            <p:ph type="body" idx="1"/>
          </p:nvPr>
        </p:nvSpPr>
        <p:spPr>
          <a:xfrm>
            <a:off x="0" y="1676400"/>
            <a:ext cx="9144000" cy="4114800"/>
          </a:xfrm>
        </p:spPr>
        <p:txBody>
          <a:bodyPr/>
          <a:lstStyle/>
          <a:p>
            <a:r>
              <a:rPr lang="en-US" altLang="en-US">
                <a:ea typeface="ＭＳ Ｐゴシック" panose="020B0600070205080204" pitchFamily="34" charset="-128"/>
              </a:rPr>
              <a:t>Two ways to specify </a:t>
            </a:r>
            <a:r>
              <a:rPr lang="en-US" altLang="en-US" b="1">
                <a:solidFill>
                  <a:schemeClr val="accent2"/>
                </a:solidFill>
                <a:ea typeface="ＭＳ Ｐゴシック" panose="020B0600070205080204" pitchFamily="34" charset="-128"/>
              </a:rPr>
              <a:t>transformations </a:t>
            </a:r>
          </a:p>
          <a:p>
            <a:pPr lvl="1"/>
            <a:r>
              <a:rPr lang="en-US" altLang="en-US">
                <a:ea typeface="ＭＳ Ｐゴシック" panose="020B0600070205080204" pitchFamily="34" charset="-128"/>
              </a:rPr>
              <a:t>(1) </a:t>
            </a:r>
            <a:r>
              <a:rPr lang="en-US" altLang="en-US" b="1">
                <a:solidFill>
                  <a:srgbClr val="FF9900"/>
                </a:solidFill>
                <a:ea typeface="ＭＳ Ｐゴシック" panose="020B0600070205080204" pitchFamily="34" charset="-128"/>
              </a:rPr>
              <a:t>Each Part of the Object</a:t>
            </a:r>
            <a:r>
              <a:rPr lang="en-US" altLang="en-US">
                <a:ea typeface="ＭＳ Ｐゴシック" panose="020B0600070205080204" pitchFamily="34" charset="-128"/>
              </a:rPr>
              <a:t> is </a:t>
            </a:r>
            <a:r>
              <a:rPr lang="en-US" altLang="en-US" b="1">
                <a:solidFill>
                  <a:schemeClr val="accent2"/>
                </a:solidFill>
                <a:ea typeface="ＭＳ Ｐゴシック" panose="020B0600070205080204" pitchFamily="34" charset="-128"/>
              </a:rPr>
              <a:t>transformed</a:t>
            </a:r>
            <a:r>
              <a:rPr lang="en-US" altLang="en-US" b="1">
                <a:solidFill>
                  <a:srgbClr val="FF0000"/>
                </a:solidFill>
                <a:ea typeface="ＭＳ Ｐゴシック" panose="020B0600070205080204" pitchFamily="34" charset="-128"/>
              </a:rPr>
              <a:t> independently relative to the origin </a:t>
            </a:r>
          </a:p>
          <a:p>
            <a:pPr lvl="1">
              <a:buFontTx/>
              <a:buNone/>
            </a:pPr>
            <a:r>
              <a:rPr lang="en-US" altLang="en-US">
                <a:ea typeface="ＭＳ Ｐゴシック" panose="020B0600070205080204" pitchFamily="34" charset="-128"/>
              </a:rPr>
              <a:t>  </a:t>
            </a:r>
            <a:r>
              <a:rPr lang="en-US" altLang="en-US" b="1">
                <a:solidFill>
                  <a:srgbClr val="FF0000"/>
                </a:solidFill>
                <a:ea typeface="ＭＳ Ｐゴシック" panose="020B0600070205080204" pitchFamily="34" charset="-128"/>
              </a:rPr>
              <a:t>Not the OpenGL Way!</a:t>
            </a:r>
            <a:r>
              <a:rPr lang="en-US" altLang="en-US">
                <a:solidFill>
                  <a:schemeClr val="hlink"/>
                </a:solidFill>
                <a:ea typeface="ＭＳ Ｐゴシック" panose="020B0600070205080204" pitchFamily="34" charset="-128"/>
              </a:rPr>
              <a:t> </a:t>
            </a:r>
          </a:p>
        </p:txBody>
      </p:sp>
      <p:sp>
        <p:nvSpPr>
          <p:cNvPr id="41988" name="AutoShape 4">
            <a:extLst>
              <a:ext uri="{FF2B5EF4-FFF2-40B4-BE49-F238E27FC236}">
                <a16:creationId xmlns:a16="http://schemas.microsoft.com/office/drawing/2014/main" id="{769FAA78-227E-68C7-BFD3-0AAAF09FBC11}"/>
              </a:ext>
            </a:extLst>
          </p:cNvPr>
          <p:cNvSpPr>
            <a:spLocks noChangeArrowheads="1"/>
          </p:cNvSpPr>
          <p:nvPr/>
        </p:nvSpPr>
        <p:spPr bwMode="auto">
          <a:xfrm>
            <a:off x="7086600" y="5486400"/>
            <a:ext cx="1066800" cy="990600"/>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989" name="AutoShape 5">
            <a:extLst>
              <a:ext uri="{FF2B5EF4-FFF2-40B4-BE49-F238E27FC236}">
                <a16:creationId xmlns:a16="http://schemas.microsoft.com/office/drawing/2014/main" id="{8D331646-A04D-98FC-892C-C94496042328}"/>
              </a:ext>
            </a:extLst>
          </p:cNvPr>
          <p:cNvSpPr>
            <a:spLocks noChangeArrowheads="1"/>
          </p:cNvSpPr>
          <p:nvPr/>
        </p:nvSpPr>
        <p:spPr bwMode="auto">
          <a:xfrm flipH="1">
            <a:off x="7467600" y="4648200"/>
            <a:ext cx="304800" cy="990600"/>
          </a:xfrm>
          <a:prstGeom prst="cube">
            <a:avLst>
              <a:gd name="adj" fmla="val 2969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990" name="AutoShape 6">
            <a:extLst>
              <a:ext uri="{FF2B5EF4-FFF2-40B4-BE49-F238E27FC236}">
                <a16:creationId xmlns:a16="http://schemas.microsoft.com/office/drawing/2014/main" id="{ADD0A92D-42AA-B54C-F49F-2F98BF09D787}"/>
              </a:ext>
            </a:extLst>
          </p:cNvPr>
          <p:cNvSpPr>
            <a:spLocks noChangeArrowheads="1"/>
          </p:cNvSpPr>
          <p:nvPr/>
        </p:nvSpPr>
        <p:spPr bwMode="auto">
          <a:xfrm flipH="1">
            <a:off x="7467600" y="4419600"/>
            <a:ext cx="685800" cy="685800"/>
          </a:xfrm>
          <a:prstGeom prst="cube">
            <a:avLst>
              <a:gd name="adj" fmla="val 70134"/>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991" name="AutoShape 7">
            <a:extLst>
              <a:ext uri="{FF2B5EF4-FFF2-40B4-BE49-F238E27FC236}">
                <a16:creationId xmlns:a16="http://schemas.microsoft.com/office/drawing/2014/main" id="{B7F8163C-64CB-B73E-7AB7-D904B3D87143}"/>
              </a:ext>
            </a:extLst>
          </p:cNvPr>
          <p:cNvSpPr>
            <a:spLocks noChangeArrowheads="1"/>
          </p:cNvSpPr>
          <p:nvPr/>
        </p:nvSpPr>
        <p:spPr bwMode="auto">
          <a:xfrm flipH="1">
            <a:off x="7924800" y="4724400"/>
            <a:ext cx="304800" cy="609600"/>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1992" name="Text Box 8">
            <a:extLst>
              <a:ext uri="{FF2B5EF4-FFF2-40B4-BE49-F238E27FC236}">
                <a16:creationId xmlns:a16="http://schemas.microsoft.com/office/drawing/2014/main" id="{D603E140-522C-F170-AC50-4AE01CE635B7}"/>
              </a:ext>
            </a:extLst>
          </p:cNvPr>
          <p:cNvSpPr txBox="1">
            <a:spLocks noChangeArrowheads="1"/>
          </p:cNvSpPr>
          <p:nvPr/>
        </p:nvSpPr>
        <p:spPr bwMode="auto">
          <a:xfrm>
            <a:off x="2133600" y="4895850"/>
            <a:ext cx="4143375"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chemeClr val="tx2"/>
                </a:solidFill>
                <a:latin typeface="Tahoma" panose="020B0604030504040204" pitchFamily="34" charset="0"/>
              </a:rPr>
              <a:t>Translate the </a:t>
            </a:r>
            <a:r>
              <a:rPr lang="en-US" altLang="en-US" sz="1800">
                <a:solidFill>
                  <a:srgbClr val="FFC000"/>
                </a:solidFill>
                <a:latin typeface="Tahoma" panose="020B0604030504040204" pitchFamily="34" charset="0"/>
              </a:rPr>
              <a:t>Base </a:t>
            </a:r>
            <a:r>
              <a:rPr lang="en-US" altLang="en-US" sz="1800" b="0">
                <a:solidFill>
                  <a:schemeClr val="tx2"/>
                </a:solidFill>
                <a:latin typeface="Tahoma" panose="020B0604030504040204" pitchFamily="34" charset="0"/>
              </a:rPr>
              <a:t>          by </a:t>
            </a:r>
            <a:r>
              <a:rPr lang="en-US" altLang="en-US" sz="1800">
                <a:solidFill>
                  <a:srgbClr val="FF9900"/>
                </a:solidFill>
                <a:latin typeface="Tahoma" panose="020B0604030504040204" pitchFamily="34" charset="0"/>
              </a:rPr>
              <a:t>(5,0,0);</a:t>
            </a:r>
          </a:p>
          <a:p>
            <a:pPr eaLnBrk="1" hangingPunct="1"/>
            <a:r>
              <a:rPr lang="en-US" altLang="en-US" sz="1800" b="0">
                <a:solidFill>
                  <a:schemeClr val="tx2"/>
                </a:solidFill>
                <a:latin typeface="Tahoma" panose="020B0604030504040204" pitchFamily="34" charset="0"/>
              </a:rPr>
              <a:t>Translate the </a:t>
            </a:r>
            <a:r>
              <a:rPr lang="en-US" altLang="en-US" sz="1800">
                <a:solidFill>
                  <a:srgbClr val="FFC000"/>
                </a:solidFill>
                <a:latin typeface="Tahoma" panose="020B0604030504040204" pitchFamily="34" charset="0"/>
              </a:rPr>
              <a:t>Lower Arm </a:t>
            </a:r>
            <a:r>
              <a:rPr lang="en-US" altLang="en-US" sz="1800" b="0">
                <a:solidFill>
                  <a:schemeClr val="tx2"/>
                </a:solidFill>
                <a:latin typeface="Tahoma" panose="020B0604030504040204" pitchFamily="34" charset="0"/>
              </a:rPr>
              <a:t>by </a:t>
            </a:r>
            <a:r>
              <a:rPr lang="en-US" altLang="en-US" sz="1800">
                <a:solidFill>
                  <a:srgbClr val="FF9900"/>
                </a:solidFill>
                <a:latin typeface="Tahoma" panose="020B0604030504040204" pitchFamily="34" charset="0"/>
              </a:rPr>
              <a:t>(5,0,0); </a:t>
            </a:r>
          </a:p>
          <a:p>
            <a:pPr eaLnBrk="1" hangingPunct="1"/>
            <a:r>
              <a:rPr lang="en-US" altLang="en-US" sz="1800" b="0">
                <a:solidFill>
                  <a:schemeClr val="tx2"/>
                </a:solidFill>
                <a:latin typeface="Tahoma" panose="020B0604030504040204" pitchFamily="34" charset="0"/>
              </a:rPr>
              <a:t>Translate the </a:t>
            </a:r>
            <a:r>
              <a:rPr lang="en-US" altLang="en-US" sz="1800">
                <a:solidFill>
                  <a:srgbClr val="FFC000"/>
                </a:solidFill>
                <a:latin typeface="Tahoma" panose="020B0604030504040204" pitchFamily="34" charset="0"/>
              </a:rPr>
              <a:t>Upper Arm </a:t>
            </a:r>
            <a:r>
              <a:rPr lang="en-US" altLang="en-US" sz="1800" b="0">
                <a:solidFill>
                  <a:schemeClr val="tx2"/>
                </a:solidFill>
                <a:latin typeface="Tahoma" panose="020B0604030504040204" pitchFamily="34" charset="0"/>
              </a:rPr>
              <a:t>by </a:t>
            </a:r>
            <a:r>
              <a:rPr lang="en-US" altLang="en-US" sz="1800">
                <a:solidFill>
                  <a:srgbClr val="FF9900"/>
                </a:solidFill>
                <a:latin typeface="Tahoma" panose="020B0604030504040204" pitchFamily="34" charset="0"/>
              </a:rPr>
              <a:t>(5,0,0); </a:t>
            </a:r>
          </a:p>
          <a:p>
            <a:pPr eaLnBrk="1" hangingPunct="1"/>
            <a:r>
              <a:rPr lang="en-US" altLang="en-US" sz="1800" b="0">
                <a:solidFill>
                  <a:schemeClr val="tx2"/>
                </a:solidFill>
                <a:latin typeface="Tahoma" panose="020B0604030504040204" pitchFamily="34" charset="0"/>
              </a:rPr>
              <a:t>… </a:t>
            </a:r>
          </a:p>
        </p:txBody>
      </p:sp>
      <p:grpSp>
        <p:nvGrpSpPr>
          <p:cNvPr id="41993" name="Group 9">
            <a:extLst>
              <a:ext uri="{FF2B5EF4-FFF2-40B4-BE49-F238E27FC236}">
                <a16:creationId xmlns:a16="http://schemas.microsoft.com/office/drawing/2014/main" id="{629BB1B0-1BA0-859C-12AF-B750B8591032}"/>
              </a:ext>
            </a:extLst>
          </p:cNvPr>
          <p:cNvGrpSpPr>
            <a:grpSpLocks/>
          </p:cNvGrpSpPr>
          <p:nvPr/>
        </p:nvGrpSpPr>
        <p:grpSpPr bwMode="auto">
          <a:xfrm>
            <a:off x="5486400" y="5334000"/>
            <a:ext cx="1371600" cy="1066800"/>
            <a:chOff x="192" y="3600"/>
            <a:chExt cx="672" cy="624"/>
          </a:xfrm>
        </p:grpSpPr>
        <p:sp>
          <p:nvSpPr>
            <p:cNvPr id="42007" name="Line 10">
              <a:extLst>
                <a:ext uri="{FF2B5EF4-FFF2-40B4-BE49-F238E27FC236}">
                  <a16:creationId xmlns:a16="http://schemas.microsoft.com/office/drawing/2014/main" id="{B306DDF1-7EEE-4C41-5D64-825C5D0CBB34}"/>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08" name="Line 11">
              <a:extLst>
                <a:ext uri="{FF2B5EF4-FFF2-40B4-BE49-F238E27FC236}">
                  <a16:creationId xmlns:a16="http://schemas.microsoft.com/office/drawing/2014/main" id="{52A14CA7-4A2E-36A7-8EC3-6317DE41D3C1}"/>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09" name="Line 12">
              <a:extLst>
                <a:ext uri="{FF2B5EF4-FFF2-40B4-BE49-F238E27FC236}">
                  <a16:creationId xmlns:a16="http://schemas.microsoft.com/office/drawing/2014/main" id="{C2E81936-3336-175B-B7D8-484F23E5FF8D}"/>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1994" name="Group 13">
            <a:extLst>
              <a:ext uri="{FF2B5EF4-FFF2-40B4-BE49-F238E27FC236}">
                <a16:creationId xmlns:a16="http://schemas.microsoft.com/office/drawing/2014/main" id="{CA92229B-BA82-D2E6-EE6E-71A9418D68ED}"/>
              </a:ext>
            </a:extLst>
          </p:cNvPr>
          <p:cNvGrpSpPr>
            <a:grpSpLocks/>
          </p:cNvGrpSpPr>
          <p:nvPr/>
        </p:nvGrpSpPr>
        <p:grpSpPr bwMode="auto">
          <a:xfrm>
            <a:off x="365125" y="4191000"/>
            <a:ext cx="1997075" cy="2379663"/>
            <a:chOff x="326" y="2688"/>
            <a:chExt cx="1258" cy="1499"/>
          </a:xfrm>
        </p:grpSpPr>
        <p:grpSp>
          <p:nvGrpSpPr>
            <p:cNvPr id="41995" name="Group 14">
              <a:extLst>
                <a:ext uri="{FF2B5EF4-FFF2-40B4-BE49-F238E27FC236}">
                  <a16:creationId xmlns:a16="http://schemas.microsoft.com/office/drawing/2014/main" id="{FB8A81D5-C30F-A59E-55D6-126D30B954AE}"/>
                </a:ext>
              </a:extLst>
            </p:cNvPr>
            <p:cNvGrpSpPr>
              <a:grpSpLocks/>
            </p:cNvGrpSpPr>
            <p:nvPr/>
          </p:nvGrpSpPr>
          <p:grpSpPr bwMode="auto">
            <a:xfrm>
              <a:off x="528" y="2688"/>
              <a:ext cx="1056" cy="1248"/>
              <a:chOff x="528" y="2592"/>
              <a:chExt cx="1056" cy="1248"/>
            </a:xfrm>
          </p:grpSpPr>
          <p:sp>
            <p:nvSpPr>
              <p:cNvPr id="42003" name="AutoShape 15">
                <a:extLst>
                  <a:ext uri="{FF2B5EF4-FFF2-40B4-BE49-F238E27FC236}">
                    <a16:creationId xmlns:a16="http://schemas.microsoft.com/office/drawing/2014/main" id="{8E3BAE72-DD73-83AB-85E0-614145FF5331}"/>
                  </a:ext>
                </a:extLst>
              </p:cNvPr>
              <p:cNvSpPr>
                <a:spLocks noChangeArrowheads="1"/>
              </p:cNvSpPr>
              <p:nvPr/>
            </p:nvSpPr>
            <p:spPr bwMode="auto">
              <a:xfrm>
                <a:off x="528" y="321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004" name="AutoShape 16">
                <a:extLst>
                  <a:ext uri="{FF2B5EF4-FFF2-40B4-BE49-F238E27FC236}">
                    <a16:creationId xmlns:a16="http://schemas.microsoft.com/office/drawing/2014/main" id="{DCD3A939-9764-C7E6-7853-A493478DCDBD}"/>
                  </a:ext>
                </a:extLst>
              </p:cNvPr>
              <p:cNvSpPr>
                <a:spLocks noChangeArrowheads="1"/>
              </p:cNvSpPr>
              <p:nvPr/>
            </p:nvSpPr>
            <p:spPr bwMode="auto">
              <a:xfrm>
                <a:off x="768" y="2832"/>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005" name="AutoShape 17">
                <a:extLst>
                  <a:ext uri="{FF2B5EF4-FFF2-40B4-BE49-F238E27FC236}">
                    <a16:creationId xmlns:a16="http://schemas.microsoft.com/office/drawing/2014/main" id="{1D51B33A-4F9F-DBDB-B310-42F104373213}"/>
                  </a:ext>
                </a:extLst>
              </p:cNvPr>
              <p:cNvSpPr>
                <a:spLocks noChangeArrowheads="1"/>
              </p:cNvSpPr>
              <p:nvPr/>
            </p:nvSpPr>
            <p:spPr bwMode="auto">
              <a:xfrm>
                <a:off x="768" y="2736"/>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2006" name="AutoShape 18">
                <a:extLst>
                  <a:ext uri="{FF2B5EF4-FFF2-40B4-BE49-F238E27FC236}">
                    <a16:creationId xmlns:a16="http://schemas.microsoft.com/office/drawing/2014/main" id="{CCD0CACB-4DCC-D963-2E09-44B84DE23953}"/>
                  </a:ext>
                </a:extLst>
              </p:cNvPr>
              <p:cNvSpPr>
                <a:spLocks noChangeArrowheads="1"/>
              </p:cNvSpPr>
              <p:nvPr/>
            </p:nvSpPr>
            <p:spPr bwMode="auto">
              <a:xfrm>
                <a:off x="1392" y="2592"/>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1996" name="Group 19">
              <a:extLst>
                <a:ext uri="{FF2B5EF4-FFF2-40B4-BE49-F238E27FC236}">
                  <a16:creationId xmlns:a16="http://schemas.microsoft.com/office/drawing/2014/main" id="{CC77D8B2-A223-CBDE-A1E7-01ABBBF6427F}"/>
                </a:ext>
              </a:extLst>
            </p:cNvPr>
            <p:cNvGrpSpPr>
              <a:grpSpLocks/>
            </p:cNvGrpSpPr>
            <p:nvPr/>
          </p:nvGrpSpPr>
          <p:grpSpPr bwMode="auto">
            <a:xfrm>
              <a:off x="480" y="3360"/>
              <a:ext cx="864" cy="672"/>
              <a:chOff x="192" y="3600"/>
              <a:chExt cx="672" cy="624"/>
            </a:xfrm>
          </p:grpSpPr>
          <p:sp>
            <p:nvSpPr>
              <p:cNvPr id="42000" name="Line 20">
                <a:extLst>
                  <a:ext uri="{FF2B5EF4-FFF2-40B4-BE49-F238E27FC236}">
                    <a16:creationId xmlns:a16="http://schemas.microsoft.com/office/drawing/2014/main" id="{E05CF124-1697-049B-F864-A959046D5E44}"/>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01" name="Line 21">
                <a:extLst>
                  <a:ext uri="{FF2B5EF4-FFF2-40B4-BE49-F238E27FC236}">
                    <a16:creationId xmlns:a16="http://schemas.microsoft.com/office/drawing/2014/main" id="{ABC82A89-7731-D6FD-97C2-5EBA025A11D0}"/>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2002" name="Line 22">
                <a:extLst>
                  <a:ext uri="{FF2B5EF4-FFF2-40B4-BE49-F238E27FC236}">
                    <a16:creationId xmlns:a16="http://schemas.microsoft.com/office/drawing/2014/main" id="{D815BB1F-082C-5B9A-BA84-9710F31C4EE3}"/>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1997" name="Text Box 23">
              <a:extLst>
                <a:ext uri="{FF2B5EF4-FFF2-40B4-BE49-F238E27FC236}">
                  <a16:creationId xmlns:a16="http://schemas.microsoft.com/office/drawing/2014/main" id="{E569B471-81F8-DA39-2337-4095C825A7B4}"/>
                </a:ext>
              </a:extLst>
            </p:cNvPr>
            <p:cNvSpPr txBox="1">
              <a:spLocks noChangeArrowheads="1"/>
            </p:cNvSpPr>
            <p:nvPr/>
          </p:nvSpPr>
          <p:spPr bwMode="auto">
            <a:xfrm>
              <a:off x="1382" y="3812"/>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41998" name="Text Box 24">
              <a:extLst>
                <a:ext uri="{FF2B5EF4-FFF2-40B4-BE49-F238E27FC236}">
                  <a16:creationId xmlns:a16="http://schemas.microsoft.com/office/drawing/2014/main" id="{7A90A1B7-E506-9E18-FBEB-6E50B9E7C2FE}"/>
                </a:ext>
              </a:extLst>
            </p:cNvPr>
            <p:cNvSpPr txBox="1">
              <a:spLocks noChangeArrowheads="1"/>
            </p:cNvSpPr>
            <p:nvPr/>
          </p:nvSpPr>
          <p:spPr bwMode="auto">
            <a:xfrm>
              <a:off x="326" y="3956"/>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sp>
          <p:nvSpPr>
            <p:cNvPr id="41999" name="Text Box 25">
              <a:extLst>
                <a:ext uri="{FF2B5EF4-FFF2-40B4-BE49-F238E27FC236}">
                  <a16:creationId xmlns:a16="http://schemas.microsoft.com/office/drawing/2014/main" id="{D93CC8A6-CBF3-72D1-BC20-DFC79392A969}"/>
                </a:ext>
              </a:extLst>
            </p:cNvPr>
            <p:cNvSpPr txBox="1">
              <a:spLocks noChangeArrowheads="1"/>
            </p:cNvSpPr>
            <p:nvPr/>
          </p:nvSpPr>
          <p:spPr bwMode="auto">
            <a:xfrm>
              <a:off x="470" y="309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04163">
                                            <p:txEl>
                                              <p:pRg st="2" end="2"/>
                                            </p:txEl>
                                          </p:spTgt>
                                        </p:tgtEl>
                                        <p:attrNameLst>
                                          <p:attrName>style.visibility</p:attrName>
                                        </p:attrNameLst>
                                      </p:cBhvr>
                                      <p:to>
                                        <p:strVal val="visible"/>
                                      </p:to>
                                    </p:set>
                                    <p:animEffect transition="in" filter="checkerboard(across)">
                                      <p:cBhvr>
                                        <p:cTn id="7" dur="500"/>
                                        <p:tgtEl>
                                          <p:spTgt spid="60416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5" presetClass="entr" presetSubtype="0" fill="hold" nodeType="clickEffect">
                                  <p:stCondLst>
                                    <p:cond delay="0"/>
                                  </p:stCondLst>
                                  <p:childTnLst>
                                    <p:set>
                                      <p:cBhvr>
                                        <p:cTn id="11" dur="1" fill="hold">
                                          <p:stCondLst>
                                            <p:cond delay="0"/>
                                          </p:stCondLst>
                                        </p:cTn>
                                        <p:tgtEl>
                                          <p:spTgt spid="604163">
                                            <p:txEl>
                                              <p:pRg st="2" end="2"/>
                                            </p:txEl>
                                          </p:spTgt>
                                        </p:tgtEl>
                                        <p:attrNameLst>
                                          <p:attrName>style.visibility</p:attrName>
                                        </p:attrNameLst>
                                      </p:cBhvr>
                                      <p:to>
                                        <p:strVal val="visible"/>
                                      </p:to>
                                    </p:set>
                                    <p:animEffect transition="in" filter="fade">
                                      <p:cBhvr>
                                        <p:cTn id="12" dur="2000"/>
                                        <p:tgtEl>
                                          <p:spTgt spid="604163">
                                            <p:txEl>
                                              <p:pRg st="2" end="2"/>
                                            </p:txEl>
                                          </p:spTgt>
                                        </p:tgtEl>
                                      </p:cBhvr>
                                    </p:animEffect>
                                    <p:anim calcmode="lin" valueType="num">
                                      <p:cBhvr>
                                        <p:cTn id="13" dur="2000" fill="hold"/>
                                        <p:tgtEl>
                                          <p:spTgt spid="604163">
                                            <p:txEl>
                                              <p:pRg st="2" end="2"/>
                                            </p:txEl>
                                          </p:spTgt>
                                        </p:tgtEl>
                                        <p:attrNameLst>
                                          <p:attrName>ppt_w</p:attrName>
                                        </p:attrNameLst>
                                      </p:cBhvr>
                                      <p:tavLst>
                                        <p:tav tm="0" fmla="#ppt_w*sin(2.5*pi*$)">
                                          <p:val>
                                            <p:fltVal val="0"/>
                                          </p:val>
                                        </p:tav>
                                        <p:tav tm="100000">
                                          <p:val>
                                            <p:fltVal val="1"/>
                                          </p:val>
                                        </p:tav>
                                      </p:tavLst>
                                    </p:anim>
                                    <p:anim calcmode="lin" valueType="num">
                                      <p:cBhvr>
                                        <p:cTn id="14" dur="2000" fill="hold"/>
                                        <p:tgtEl>
                                          <p:spTgt spid="60416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092373E-D619-FDEC-9D44-71AF52B0884F}"/>
              </a:ext>
            </a:extLst>
          </p:cNvPr>
          <p:cNvSpPr>
            <a:spLocks noChangeArrowheads="1"/>
          </p:cNvSpPr>
          <p:nvPr/>
        </p:nvSpPr>
        <p:spPr bwMode="auto">
          <a:xfrm>
            <a:off x="1350963" y="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b="0">
                <a:solidFill>
                  <a:schemeClr val="tx2"/>
                </a:solidFill>
                <a:latin typeface="Tahoma" panose="020B0604030504040204" pitchFamily="34" charset="0"/>
              </a:rPr>
              <a:t>Relative </a:t>
            </a:r>
            <a:r>
              <a:rPr lang="en-US" altLang="en-US" sz="4400">
                <a:solidFill>
                  <a:schemeClr val="accent2"/>
                </a:solidFill>
                <a:latin typeface="Tahoma" panose="020B0604030504040204" pitchFamily="34" charset="0"/>
              </a:rPr>
              <a:t>Transformation</a:t>
            </a:r>
          </a:p>
        </p:txBody>
      </p:sp>
      <p:sp>
        <p:nvSpPr>
          <p:cNvPr id="43011" name="Rectangle 3">
            <a:extLst>
              <a:ext uri="{FF2B5EF4-FFF2-40B4-BE49-F238E27FC236}">
                <a16:creationId xmlns:a16="http://schemas.microsoft.com/office/drawing/2014/main" id="{DBA43BF4-A99D-A4D9-C733-80E668999EE1}"/>
              </a:ext>
            </a:extLst>
          </p:cNvPr>
          <p:cNvSpPr>
            <a:spLocks noChangeArrowheads="1"/>
          </p:cNvSpPr>
          <p:nvPr/>
        </p:nvSpPr>
        <p:spPr bwMode="auto">
          <a:xfrm>
            <a:off x="0" y="1676400"/>
            <a:ext cx="9144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None/>
            </a:pPr>
            <a:r>
              <a:rPr lang="en-US" altLang="en-US" sz="2800" b="0">
                <a:latin typeface="Tahoma" panose="020B0604030504040204" pitchFamily="34" charset="0"/>
              </a:rPr>
              <a:t>A better (and easier) way: </a:t>
            </a:r>
          </a:p>
          <a:p>
            <a:pPr eaLnBrk="1" hangingPunct="1">
              <a:spcBef>
                <a:spcPct val="20000"/>
              </a:spcBef>
              <a:buClr>
                <a:schemeClr val="folHlink"/>
              </a:buClr>
              <a:buSzPct val="60000"/>
              <a:buFont typeface="Wingdings" panose="05000000000000000000" pitchFamily="2" charset="2"/>
              <a:buNone/>
            </a:pPr>
            <a:r>
              <a:rPr lang="en-US" altLang="en-US" b="0">
                <a:latin typeface="Tahoma" panose="020B0604030504040204" pitchFamily="34" charset="0"/>
              </a:rPr>
              <a:t>(2) </a:t>
            </a:r>
            <a:r>
              <a:rPr lang="en-US" altLang="en-US">
                <a:solidFill>
                  <a:srgbClr val="FF0000"/>
                </a:solidFill>
                <a:latin typeface="Tahoma" panose="020B0604030504040204" pitchFamily="34" charset="0"/>
              </a:rPr>
              <a:t>Relative transformation</a:t>
            </a:r>
            <a:r>
              <a:rPr lang="en-US" altLang="en-US" b="0">
                <a:latin typeface="Tahoma" panose="020B0604030504040204" pitchFamily="34" charset="0"/>
              </a:rPr>
              <a:t>: Specify the </a:t>
            </a:r>
            <a:r>
              <a:rPr lang="en-US" altLang="en-US">
                <a:solidFill>
                  <a:schemeClr val="accent2"/>
                </a:solidFill>
                <a:latin typeface="Tahoma" panose="020B0604030504040204" pitchFamily="34" charset="0"/>
              </a:rPr>
              <a:t>transformation</a:t>
            </a:r>
            <a:r>
              <a:rPr lang="en-US" altLang="en-US" b="0">
                <a:latin typeface="Tahoma" panose="020B0604030504040204" pitchFamily="34" charset="0"/>
              </a:rPr>
              <a:t> </a:t>
            </a:r>
            <a:r>
              <a:rPr lang="en-US" altLang="en-US">
                <a:solidFill>
                  <a:srgbClr val="FF9900"/>
                </a:solidFill>
                <a:latin typeface="Tahoma" panose="020B0604030504040204" pitchFamily="34" charset="0"/>
              </a:rPr>
              <a:t>for each Object relative to its Parent</a:t>
            </a:r>
            <a:r>
              <a:rPr lang="en-US" altLang="en-US" sz="2800">
                <a:solidFill>
                  <a:srgbClr val="FF9900"/>
                </a:solidFill>
                <a:latin typeface="Tahoma" panose="020B0604030504040204" pitchFamily="34" charset="0"/>
              </a:rPr>
              <a:t>   </a:t>
            </a:r>
          </a:p>
        </p:txBody>
      </p:sp>
      <p:sp>
        <p:nvSpPr>
          <p:cNvPr id="43012" name="AutoShape 4">
            <a:extLst>
              <a:ext uri="{FF2B5EF4-FFF2-40B4-BE49-F238E27FC236}">
                <a16:creationId xmlns:a16="http://schemas.microsoft.com/office/drawing/2014/main" id="{5336148D-E59F-D1D4-3C37-2C67ACE4716A}"/>
              </a:ext>
            </a:extLst>
          </p:cNvPr>
          <p:cNvSpPr>
            <a:spLocks noChangeArrowheads="1"/>
          </p:cNvSpPr>
          <p:nvPr/>
        </p:nvSpPr>
        <p:spPr bwMode="auto">
          <a:xfrm>
            <a:off x="1371600" y="5181600"/>
            <a:ext cx="1066800" cy="990600"/>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3013" name="Group 5">
            <a:extLst>
              <a:ext uri="{FF2B5EF4-FFF2-40B4-BE49-F238E27FC236}">
                <a16:creationId xmlns:a16="http://schemas.microsoft.com/office/drawing/2014/main" id="{C78721B5-6EE8-D981-9EA7-C0DA1E96C582}"/>
              </a:ext>
            </a:extLst>
          </p:cNvPr>
          <p:cNvGrpSpPr>
            <a:grpSpLocks/>
          </p:cNvGrpSpPr>
          <p:nvPr/>
        </p:nvGrpSpPr>
        <p:grpSpPr bwMode="auto">
          <a:xfrm>
            <a:off x="1752600" y="4191000"/>
            <a:ext cx="1295400" cy="1143000"/>
            <a:chOff x="768" y="2688"/>
            <a:chExt cx="816" cy="720"/>
          </a:xfrm>
        </p:grpSpPr>
        <p:sp>
          <p:nvSpPr>
            <p:cNvPr id="43033" name="AutoShape 6">
              <a:extLst>
                <a:ext uri="{FF2B5EF4-FFF2-40B4-BE49-F238E27FC236}">
                  <a16:creationId xmlns:a16="http://schemas.microsoft.com/office/drawing/2014/main" id="{A8F63DD7-A3D1-8CB0-6601-9164EBDF4419}"/>
                </a:ext>
              </a:extLst>
            </p:cNvPr>
            <p:cNvSpPr>
              <a:spLocks noChangeArrowheads="1"/>
            </p:cNvSpPr>
            <p:nvPr/>
          </p:nvSpPr>
          <p:spPr bwMode="auto">
            <a:xfrm>
              <a:off x="768" y="2928"/>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3034" name="Group 7">
              <a:extLst>
                <a:ext uri="{FF2B5EF4-FFF2-40B4-BE49-F238E27FC236}">
                  <a16:creationId xmlns:a16="http://schemas.microsoft.com/office/drawing/2014/main" id="{88AA5197-75DC-6604-4F84-110707630BF6}"/>
                </a:ext>
              </a:extLst>
            </p:cNvPr>
            <p:cNvGrpSpPr>
              <a:grpSpLocks/>
            </p:cNvGrpSpPr>
            <p:nvPr/>
          </p:nvGrpSpPr>
          <p:grpSpPr bwMode="auto">
            <a:xfrm>
              <a:off x="768" y="2688"/>
              <a:ext cx="816" cy="432"/>
              <a:chOff x="768" y="2688"/>
              <a:chExt cx="816" cy="432"/>
            </a:xfrm>
          </p:grpSpPr>
          <p:sp>
            <p:nvSpPr>
              <p:cNvPr id="43035" name="AutoShape 8">
                <a:extLst>
                  <a:ext uri="{FF2B5EF4-FFF2-40B4-BE49-F238E27FC236}">
                    <a16:creationId xmlns:a16="http://schemas.microsoft.com/office/drawing/2014/main" id="{D23476DA-8471-C690-C24A-ED214F190A8E}"/>
                  </a:ext>
                </a:extLst>
              </p:cNvPr>
              <p:cNvSpPr>
                <a:spLocks noChangeArrowheads="1"/>
              </p:cNvSpPr>
              <p:nvPr/>
            </p:nvSpPr>
            <p:spPr bwMode="auto">
              <a:xfrm>
                <a:off x="768" y="2832"/>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036" name="AutoShape 9">
                <a:extLst>
                  <a:ext uri="{FF2B5EF4-FFF2-40B4-BE49-F238E27FC236}">
                    <a16:creationId xmlns:a16="http://schemas.microsoft.com/office/drawing/2014/main" id="{9BE9F633-FBA4-1D7F-2014-A696AE47A880}"/>
                  </a:ext>
                </a:extLst>
              </p:cNvPr>
              <p:cNvSpPr>
                <a:spLocks noChangeArrowheads="1"/>
              </p:cNvSpPr>
              <p:nvPr/>
            </p:nvSpPr>
            <p:spPr bwMode="auto">
              <a:xfrm>
                <a:off x="1392" y="2688"/>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43014" name="Group 10">
            <a:extLst>
              <a:ext uri="{FF2B5EF4-FFF2-40B4-BE49-F238E27FC236}">
                <a16:creationId xmlns:a16="http://schemas.microsoft.com/office/drawing/2014/main" id="{6038470F-CBEF-7FA7-D671-FABD817D98A2}"/>
              </a:ext>
            </a:extLst>
          </p:cNvPr>
          <p:cNvGrpSpPr>
            <a:grpSpLocks/>
          </p:cNvGrpSpPr>
          <p:nvPr/>
        </p:nvGrpSpPr>
        <p:grpSpPr bwMode="auto">
          <a:xfrm>
            <a:off x="1295400" y="5257800"/>
            <a:ext cx="1371600" cy="1066800"/>
            <a:chOff x="192" y="3600"/>
            <a:chExt cx="672" cy="624"/>
          </a:xfrm>
        </p:grpSpPr>
        <p:sp>
          <p:nvSpPr>
            <p:cNvPr id="43030" name="Line 11">
              <a:extLst>
                <a:ext uri="{FF2B5EF4-FFF2-40B4-BE49-F238E27FC236}">
                  <a16:creationId xmlns:a16="http://schemas.microsoft.com/office/drawing/2014/main" id="{0F8BA0E8-368B-7F0E-F9F0-23A4DBDC0EB5}"/>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31" name="Line 12">
              <a:extLst>
                <a:ext uri="{FF2B5EF4-FFF2-40B4-BE49-F238E27FC236}">
                  <a16:creationId xmlns:a16="http://schemas.microsoft.com/office/drawing/2014/main" id="{BCBB66F7-8729-04E5-7BF4-B5E51A7E471D}"/>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32" name="Line 13">
              <a:extLst>
                <a:ext uri="{FF2B5EF4-FFF2-40B4-BE49-F238E27FC236}">
                  <a16:creationId xmlns:a16="http://schemas.microsoft.com/office/drawing/2014/main" id="{096CC06A-9D69-9ADC-2F87-09EEC2C7A31B}"/>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3015" name="Group 14">
            <a:extLst>
              <a:ext uri="{FF2B5EF4-FFF2-40B4-BE49-F238E27FC236}">
                <a16:creationId xmlns:a16="http://schemas.microsoft.com/office/drawing/2014/main" id="{95CCAA32-559E-600E-5F14-4963B7129AFB}"/>
              </a:ext>
            </a:extLst>
          </p:cNvPr>
          <p:cNvGrpSpPr>
            <a:grpSpLocks/>
          </p:cNvGrpSpPr>
          <p:nvPr/>
        </p:nvGrpSpPr>
        <p:grpSpPr bwMode="auto">
          <a:xfrm>
            <a:off x="3962400" y="4953000"/>
            <a:ext cx="1371600" cy="1066800"/>
            <a:chOff x="192" y="3600"/>
            <a:chExt cx="672" cy="624"/>
          </a:xfrm>
        </p:grpSpPr>
        <p:sp>
          <p:nvSpPr>
            <p:cNvPr id="43027" name="Line 15">
              <a:extLst>
                <a:ext uri="{FF2B5EF4-FFF2-40B4-BE49-F238E27FC236}">
                  <a16:creationId xmlns:a16="http://schemas.microsoft.com/office/drawing/2014/main" id="{0203F05B-BB0A-2FA7-D3D6-05FBF2DD5651}"/>
                </a:ext>
              </a:extLst>
            </p:cNvPr>
            <p:cNvSpPr>
              <a:spLocks noChangeShapeType="1"/>
            </p:cNvSpPr>
            <p:nvPr/>
          </p:nvSpPr>
          <p:spPr bwMode="auto">
            <a:xfrm flipV="1">
              <a:off x="480" y="3600"/>
              <a:ext cx="0" cy="432"/>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28" name="Line 16">
              <a:extLst>
                <a:ext uri="{FF2B5EF4-FFF2-40B4-BE49-F238E27FC236}">
                  <a16:creationId xmlns:a16="http://schemas.microsoft.com/office/drawing/2014/main" id="{288D78A6-114D-03D5-3498-5BF2D8104B16}"/>
                </a:ext>
              </a:extLst>
            </p:cNvPr>
            <p:cNvSpPr>
              <a:spLocks noChangeShapeType="1"/>
            </p:cNvSpPr>
            <p:nvPr/>
          </p:nvSpPr>
          <p:spPr bwMode="auto">
            <a:xfrm>
              <a:off x="480" y="4032"/>
              <a:ext cx="384" cy="96"/>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29" name="Line 17">
              <a:extLst>
                <a:ext uri="{FF2B5EF4-FFF2-40B4-BE49-F238E27FC236}">
                  <a16:creationId xmlns:a16="http://schemas.microsoft.com/office/drawing/2014/main" id="{8940D58C-D300-EA6B-058B-2548532C322B}"/>
                </a:ext>
              </a:extLst>
            </p:cNvPr>
            <p:cNvSpPr>
              <a:spLocks noChangeShapeType="1"/>
            </p:cNvSpPr>
            <p:nvPr/>
          </p:nvSpPr>
          <p:spPr bwMode="auto">
            <a:xfrm flipH="1">
              <a:off x="192" y="4032"/>
              <a:ext cx="288" cy="192"/>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3016" name="Group 18">
            <a:extLst>
              <a:ext uri="{FF2B5EF4-FFF2-40B4-BE49-F238E27FC236}">
                <a16:creationId xmlns:a16="http://schemas.microsoft.com/office/drawing/2014/main" id="{3C78B8D2-8E26-569B-B65E-DA91743B92E8}"/>
              </a:ext>
            </a:extLst>
          </p:cNvPr>
          <p:cNvGrpSpPr>
            <a:grpSpLocks/>
          </p:cNvGrpSpPr>
          <p:nvPr/>
        </p:nvGrpSpPr>
        <p:grpSpPr bwMode="auto">
          <a:xfrm>
            <a:off x="5562600" y="4114800"/>
            <a:ext cx="1447800" cy="2133600"/>
            <a:chOff x="4464" y="2736"/>
            <a:chExt cx="912" cy="1344"/>
          </a:xfrm>
        </p:grpSpPr>
        <p:sp>
          <p:nvSpPr>
            <p:cNvPr id="43022" name="AutoShape 19">
              <a:extLst>
                <a:ext uri="{FF2B5EF4-FFF2-40B4-BE49-F238E27FC236}">
                  <a16:creationId xmlns:a16="http://schemas.microsoft.com/office/drawing/2014/main" id="{F05F6403-A0A5-0A1A-36E0-BD63841821BA}"/>
                </a:ext>
              </a:extLst>
            </p:cNvPr>
            <p:cNvSpPr>
              <a:spLocks noChangeArrowheads="1"/>
            </p:cNvSpPr>
            <p:nvPr/>
          </p:nvSpPr>
          <p:spPr bwMode="auto">
            <a:xfrm>
              <a:off x="4464" y="345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3023" name="Group 20">
              <a:extLst>
                <a:ext uri="{FF2B5EF4-FFF2-40B4-BE49-F238E27FC236}">
                  <a16:creationId xmlns:a16="http://schemas.microsoft.com/office/drawing/2014/main" id="{40C6D6AA-DFF4-BFE5-5373-5492E50E670C}"/>
                </a:ext>
              </a:extLst>
            </p:cNvPr>
            <p:cNvGrpSpPr>
              <a:grpSpLocks/>
            </p:cNvGrpSpPr>
            <p:nvPr/>
          </p:nvGrpSpPr>
          <p:grpSpPr bwMode="auto">
            <a:xfrm>
              <a:off x="4704" y="2736"/>
              <a:ext cx="672" cy="816"/>
              <a:chOff x="4704" y="1968"/>
              <a:chExt cx="672" cy="816"/>
            </a:xfrm>
          </p:grpSpPr>
          <p:sp>
            <p:nvSpPr>
              <p:cNvPr id="43024" name="AutoShape 21">
                <a:extLst>
                  <a:ext uri="{FF2B5EF4-FFF2-40B4-BE49-F238E27FC236}">
                    <a16:creationId xmlns:a16="http://schemas.microsoft.com/office/drawing/2014/main" id="{A0177CD2-F788-B808-EB6B-4A5248D6DE58}"/>
                  </a:ext>
                </a:extLst>
              </p:cNvPr>
              <p:cNvSpPr>
                <a:spLocks noChangeArrowheads="1"/>
              </p:cNvSpPr>
              <p:nvPr/>
            </p:nvSpPr>
            <p:spPr bwMode="auto">
              <a:xfrm>
                <a:off x="4704" y="2160"/>
                <a:ext cx="192" cy="62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025" name="AutoShape 22">
                <a:extLst>
                  <a:ext uri="{FF2B5EF4-FFF2-40B4-BE49-F238E27FC236}">
                    <a16:creationId xmlns:a16="http://schemas.microsoft.com/office/drawing/2014/main" id="{77B870DE-9A36-F36F-0D93-9EEC6864E248}"/>
                  </a:ext>
                </a:extLst>
              </p:cNvPr>
              <p:cNvSpPr>
                <a:spLocks noChangeArrowheads="1"/>
              </p:cNvSpPr>
              <p:nvPr/>
            </p:nvSpPr>
            <p:spPr bwMode="auto">
              <a:xfrm>
                <a:off x="4704" y="2112"/>
                <a:ext cx="528"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3026" name="AutoShape 23">
                <a:extLst>
                  <a:ext uri="{FF2B5EF4-FFF2-40B4-BE49-F238E27FC236}">
                    <a16:creationId xmlns:a16="http://schemas.microsoft.com/office/drawing/2014/main" id="{0FEF33B7-7571-6D60-92DD-E5091F8CE3CE}"/>
                  </a:ext>
                </a:extLst>
              </p:cNvPr>
              <p:cNvSpPr>
                <a:spLocks noChangeArrowheads="1"/>
              </p:cNvSpPr>
              <p:nvPr/>
            </p:nvSpPr>
            <p:spPr bwMode="auto">
              <a:xfrm>
                <a:off x="5184" y="1968"/>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43017" name="Group 24">
            <a:extLst>
              <a:ext uri="{FF2B5EF4-FFF2-40B4-BE49-F238E27FC236}">
                <a16:creationId xmlns:a16="http://schemas.microsoft.com/office/drawing/2014/main" id="{6DEAEF8A-86EB-E683-02CE-1C8F23829F9B}"/>
              </a:ext>
            </a:extLst>
          </p:cNvPr>
          <p:cNvGrpSpPr>
            <a:grpSpLocks/>
          </p:cNvGrpSpPr>
          <p:nvPr/>
        </p:nvGrpSpPr>
        <p:grpSpPr bwMode="auto">
          <a:xfrm>
            <a:off x="5486400" y="5257800"/>
            <a:ext cx="1371600" cy="1066800"/>
            <a:chOff x="192" y="3600"/>
            <a:chExt cx="672" cy="624"/>
          </a:xfrm>
        </p:grpSpPr>
        <p:sp>
          <p:nvSpPr>
            <p:cNvPr id="43019" name="Line 25">
              <a:extLst>
                <a:ext uri="{FF2B5EF4-FFF2-40B4-BE49-F238E27FC236}">
                  <a16:creationId xmlns:a16="http://schemas.microsoft.com/office/drawing/2014/main" id="{CD356819-B89F-7A1F-E2CD-7F48CA2B047C}"/>
                </a:ext>
              </a:extLst>
            </p:cNvPr>
            <p:cNvSpPr>
              <a:spLocks noChangeShapeType="1"/>
            </p:cNvSpPr>
            <p:nvPr/>
          </p:nvSpPr>
          <p:spPr bwMode="auto">
            <a:xfrm flipV="1">
              <a:off x="480" y="3600"/>
              <a:ext cx="0" cy="432"/>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20" name="Line 26">
              <a:extLst>
                <a:ext uri="{FF2B5EF4-FFF2-40B4-BE49-F238E27FC236}">
                  <a16:creationId xmlns:a16="http://schemas.microsoft.com/office/drawing/2014/main" id="{B909D7DB-2D95-DDD8-E81E-C1714BB55508}"/>
                </a:ext>
              </a:extLst>
            </p:cNvPr>
            <p:cNvSpPr>
              <a:spLocks noChangeShapeType="1"/>
            </p:cNvSpPr>
            <p:nvPr/>
          </p:nvSpPr>
          <p:spPr bwMode="auto">
            <a:xfrm>
              <a:off x="480" y="4032"/>
              <a:ext cx="384" cy="96"/>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3021" name="Line 27">
              <a:extLst>
                <a:ext uri="{FF2B5EF4-FFF2-40B4-BE49-F238E27FC236}">
                  <a16:creationId xmlns:a16="http://schemas.microsoft.com/office/drawing/2014/main" id="{AD0E1923-24B9-1D80-DF26-4114799C57D5}"/>
                </a:ext>
              </a:extLst>
            </p:cNvPr>
            <p:cNvSpPr>
              <a:spLocks noChangeShapeType="1"/>
            </p:cNvSpPr>
            <p:nvPr/>
          </p:nvSpPr>
          <p:spPr bwMode="auto">
            <a:xfrm flipH="1">
              <a:off x="192" y="4032"/>
              <a:ext cx="288" cy="192"/>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3018" name="Line 28">
            <a:extLst>
              <a:ext uri="{FF2B5EF4-FFF2-40B4-BE49-F238E27FC236}">
                <a16:creationId xmlns:a16="http://schemas.microsoft.com/office/drawing/2014/main" id="{D57BB163-F6FD-0616-18C6-C22672A04BA1}"/>
              </a:ext>
            </a:extLst>
          </p:cNvPr>
          <p:cNvSpPr>
            <a:spLocks noChangeShapeType="1"/>
          </p:cNvSpPr>
          <p:nvPr/>
        </p:nvSpPr>
        <p:spPr bwMode="auto">
          <a:xfrm>
            <a:off x="4876800" y="5486400"/>
            <a:ext cx="533400" cy="152400"/>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80AE313-7484-9E8E-A13F-A11FA14E2249}"/>
              </a:ext>
            </a:extLst>
          </p:cNvPr>
          <p:cNvSpPr>
            <a:spLocks noGrp="1" noChangeArrowheads="1"/>
          </p:cNvSpPr>
          <p:nvPr>
            <p:ph type="title"/>
          </p:nvPr>
        </p:nvSpPr>
        <p:spPr/>
        <p:txBody>
          <a:bodyPr/>
          <a:lstStyle/>
          <a:p>
            <a:r>
              <a:rPr lang="en-US" altLang="en-US">
                <a:solidFill>
                  <a:srgbClr val="FF9900"/>
                </a:solidFill>
                <a:ea typeface="ＭＳ Ｐゴシック" panose="020B0600070205080204" pitchFamily="34" charset="-128"/>
              </a:rPr>
              <a:t>Object</a:t>
            </a:r>
            <a:r>
              <a:rPr lang="en-US" altLang="en-US">
                <a:ea typeface="ＭＳ Ｐゴシック" panose="020B0600070205080204" pitchFamily="34" charset="-128"/>
              </a:rPr>
              <a:t> Dependency</a:t>
            </a:r>
          </a:p>
        </p:txBody>
      </p:sp>
      <p:sp>
        <p:nvSpPr>
          <p:cNvPr id="44035" name="Rectangle 3">
            <a:extLst>
              <a:ext uri="{FF2B5EF4-FFF2-40B4-BE49-F238E27FC236}">
                <a16:creationId xmlns:a16="http://schemas.microsoft.com/office/drawing/2014/main" id="{5BB212DF-8A16-DFCE-49BA-0BDBBF08F197}"/>
              </a:ext>
            </a:extLst>
          </p:cNvPr>
          <p:cNvSpPr>
            <a:spLocks noChangeArrowheads="1"/>
          </p:cNvSpPr>
          <p:nvPr/>
        </p:nvSpPr>
        <p:spPr bwMode="auto">
          <a:xfrm>
            <a:off x="-381000" y="1390650"/>
            <a:ext cx="9829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Char char="n"/>
            </a:pPr>
            <a:r>
              <a:rPr lang="en-US" altLang="en-US" sz="2800" b="0">
                <a:latin typeface="Tahoma" panose="020B0604030504040204" pitchFamily="34" charset="0"/>
              </a:rPr>
              <a:t>A </a:t>
            </a:r>
            <a:r>
              <a:rPr lang="en-US" altLang="en-US" sz="2800" b="0">
                <a:solidFill>
                  <a:srgbClr val="FF0000"/>
                </a:solidFill>
                <a:latin typeface="Tahoma" panose="020B0604030504040204" pitchFamily="34" charset="0"/>
              </a:rPr>
              <a:t>graphical scene</a:t>
            </a:r>
            <a:r>
              <a:rPr lang="en-US" altLang="en-US" sz="2800" b="0">
                <a:latin typeface="Tahoma" panose="020B0604030504040204" pitchFamily="34" charset="0"/>
              </a:rPr>
              <a:t> often consists of many </a:t>
            </a:r>
            <a:r>
              <a:rPr lang="en-US" altLang="en-US" sz="2800">
                <a:solidFill>
                  <a:srgbClr val="FF9900"/>
                </a:solidFill>
                <a:latin typeface="Tahoma" panose="020B0604030504040204" pitchFamily="34" charset="0"/>
              </a:rPr>
              <a:t>small Objects</a:t>
            </a:r>
            <a:r>
              <a:rPr lang="en-US" altLang="en-US" sz="2800" b="0">
                <a:latin typeface="Tahoma" panose="020B0604030504040204" pitchFamily="34" charset="0"/>
              </a:rPr>
              <a:t> </a:t>
            </a:r>
          </a:p>
          <a:p>
            <a:pPr eaLnBrk="1" hangingPunct="1">
              <a:spcBef>
                <a:spcPct val="20000"/>
              </a:spcBef>
              <a:buClr>
                <a:schemeClr val="folHlink"/>
              </a:buClr>
              <a:buSzPct val="60000"/>
              <a:buFont typeface="Wingdings" panose="05000000000000000000" pitchFamily="2" charset="2"/>
              <a:buChar char="n"/>
            </a:pPr>
            <a:r>
              <a:rPr lang="en-US" altLang="en-US" sz="2800" b="0">
                <a:latin typeface="Tahoma" panose="020B0604030504040204" pitchFamily="34" charset="0"/>
              </a:rPr>
              <a:t>The attributes of an </a:t>
            </a:r>
            <a:r>
              <a:rPr lang="en-US" altLang="en-US" sz="2800">
                <a:solidFill>
                  <a:srgbClr val="FF9900"/>
                </a:solidFill>
                <a:latin typeface="Tahoma" panose="020B0604030504040204" pitchFamily="34" charset="0"/>
              </a:rPr>
              <a:t>Object</a:t>
            </a:r>
            <a:r>
              <a:rPr lang="en-US" altLang="en-US" sz="2800" b="0">
                <a:latin typeface="Tahoma" panose="020B0604030504040204" pitchFamily="34" charset="0"/>
              </a:rPr>
              <a:t> (positions, orientations) can </a:t>
            </a:r>
            <a:r>
              <a:rPr lang="en-US" altLang="en-US" sz="2800">
                <a:solidFill>
                  <a:srgbClr val="FF9900"/>
                </a:solidFill>
                <a:latin typeface="Tahoma" panose="020B0604030504040204" pitchFamily="34" charset="0"/>
              </a:rPr>
              <a:t>depend on Others </a:t>
            </a:r>
          </a:p>
        </p:txBody>
      </p:sp>
      <p:sp>
        <p:nvSpPr>
          <p:cNvPr id="44036" name="AutoShape 4">
            <a:extLst>
              <a:ext uri="{FF2B5EF4-FFF2-40B4-BE49-F238E27FC236}">
                <a16:creationId xmlns:a16="http://schemas.microsoft.com/office/drawing/2014/main" id="{B53E8FE9-7834-A4A7-F57C-A1475F942042}"/>
              </a:ext>
            </a:extLst>
          </p:cNvPr>
          <p:cNvSpPr>
            <a:spLocks noChangeArrowheads="1"/>
          </p:cNvSpPr>
          <p:nvPr/>
        </p:nvSpPr>
        <p:spPr bwMode="auto">
          <a:xfrm>
            <a:off x="1600200" y="5562600"/>
            <a:ext cx="1066800" cy="990600"/>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37" name="AutoShape 5">
            <a:extLst>
              <a:ext uri="{FF2B5EF4-FFF2-40B4-BE49-F238E27FC236}">
                <a16:creationId xmlns:a16="http://schemas.microsoft.com/office/drawing/2014/main" id="{BE52D4E2-F8C7-7AE6-2F6B-0E14023984D7}"/>
              </a:ext>
            </a:extLst>
          </p:cNvPr>
          <p:cNvSpPr>
            <a:spLocks noChangeArrowheads="1"/>
          </p:cNvSpPr>
          <p:nvPr/>
        </p:nvSpPr>
        <p:spPr bwMode="auto">
          <a:xfrm>
            <a:off x="1981200" y="4953000"/>
            <a:ext cx="304800" cy="76200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38" name="AutoShape 6">
            <a:extLst>
              <a:ext uri="{FF2B5EF4-FFF2-40B4-BE49-F238E27FC236}">
                <a16:creationId xmlns:a16="http://schemas.microsoft.com/office/drawing/2014/main" id="{0DE03993-312B-5C44-1902-BE22500D7656}"/>
              </a:ext>
            </a:extLst>
          </p:cNvPr>
          <p:cNvSpPr>
            <a:spLocks noChangeArrowheads="1"/>
          </p:cNvSpPr>
          <p:nvPr/>
        </p:nvSpPr>
        <p:spPr bwMode="auto">
          <a:xfrm>
            <a:off x="1981200" y="4800600"/>
            <a:ext cx="1066800" cy="22860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39" name="AutoShape 7">
            <a:extLst>
              <a:ext uri="{FF2B5EF4-FFF2-40B4-BE49-F238E27FC236}">
                <a16:creationId xmlns:a16="http://schemas.microsoft.com/office/drawing/2014/main" id="{FD27BEE0-F8B7-6486-FCA7-6097E7667C7A}"/>
              </a:ext>
            </a:extLst>
          </p:cNvPr>
          <p:cNvSpPr>
            <a:spLocks noChangeArrowheads="1"/>
          </p:cNvSpPr>
          <p:nvPr/>
        </p:nvSpPr>
        <p:spPr bwMode="auto">
          <a:xfrm>
            <a:off x="2971800" y="4572000"/>
            <a:ext cx="304800" cy="685800"/>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40" name="Line 8">
            <a:extLst>
              <a:ext uri="{FF2B5EF4-FFF2-40B4-BE49-F238E27FC236}">
                <a16:creationId xmlns:a16="http://schemas.microsoft.com/office/drawing/2014/main" id="{9A12CDCA-CF96-5DCF-CFD9-D27E932B3334}"/>
              </a:ext>
            </a:extLst>
          </p:cNvPr>
          <p:cNvSpPr>
            <a:spLocks noChangeShapeType="1"/>
          </p:cNvSpPr>
          <p:nvPr/>
        </p:nvSpPr>
        <p:spPr bwMode="auto">
          <a:xfrm flipH="1">
            <a:off x="2819400" y="61722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41" name="Text Box 9">
            <a:extLst>
              <a:ext uri="{FF2B5EF4-FFF2-40B4-BE49-F238E27FC236}">
                <a16:creationId xmlns:a16="http://schemas.microsoft.com/office/drawing/2014/main" id="{8589558E-4DE1-1FCC-62D6-31C47EFA4F02}"/>
              </a:ext>
            </a:extLst>
          </p:cNvPr>
          <p:cNvSpPr txBox="1">
            <a:spLocks noChangeArrowheads="1"/>
          </p:cNvSpPr>
          <p:nvPr/>
        </p:nvSpPr>
        <p:spPr bwMode="auto">
          <a:xfrm>
            <a:off x="3717925" y="5975350"/>
            <a:ext cx="668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sp>
        <p:nvSpPr>
          <p:cNvPr id="44042" name="Line 10">
            <a:extLst>
              <a:ext uri="{FF2B5EF4-FFF2-40B4-BE49-F238E27FC236}">
                <a16:creationId xmlns:a16="http://schemas.microsoft.com/office/drawing/2014/main" id="{F6C4B3CE-B1CC-F228-427D-A34C40E2637C}"/>
              </a:ext>
            </a:extLst>
          </p:cNvPr>
          <p:cNvSpPr>
            <a:spLocks noChangeShapeType="1"/>
          </p:cNvSpPr>
          <p:nvPr/>
        </p:nvSpPr>
        <p:spPr bwMode="auto">
          <a:xfrm flipH="1" flipV="1">
            <a:off x="2362200" y="5257800"/>
            <a:ext cx="7620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43" name="Text Box 11">
            <a:extLst>
              <a:ext uri="{FF2B5EF4-FFF2-40B4-BE49-F238E27FC236}">
                <a16:creationId xmlns:a16="http://schemas.microsoft.com/office/drawing/2014/main" id="{D5C329ED-E86F-0AE2-3480-625C4F262196}"/>
              </a:ext>
            </a:extLst>
          </p:cNvPr>
          <p:cNvSpPr txBox="1">
            <a:spLocks noChangeArrowheads="1"/>
          </p:cNvSpPr>
          <p:nvPr/>
        </p:nvSpPr>
        <p:spPr bwMode="auto">
          <a:xfrm>
            <a:off x="3276600" y="5424488"/>
            <a:ext cx="1360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44044" name="Line 12">
            <a:extLst>
              <a:ext uri="{FF2B5EF4-FFF2-40B4-BE49-F238E27FC236}">
                <a16:creationId xmlns:a16="http://schemas.microsoft.com/office/drawing/2014/main" id="{E8439CC7-1871-ADFC-15A3-525273844C14}"/>
              </a:ext>
            </a:extLst>
          </p:cNvPr>
          <p:cNvSpPr>
            <a:spLocks noChangeShapeType="1"/>
          </p:cNvSpPr>
          <p:nvPr/>
        </p:nvSpPr>
        <p:spPr bwMode="auto">
          <a:xfrm flipV="1">
            <a:off x="1447800" y="4953000"/>
            <a:ext cx="533400" cy="76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45" name="Text Box 13">
            <a:extLst>
              <a:ext uri="{FF2B5EF4-FFF2-40B4-BE49-F238E27FC236}">
                <a16:creationId xmlns:a16="http://schemas.microsoft.com/office/drawing/2014/main" id="{07D8249C-700F-7405-45CE-71061FEE8223}"/>
              </a:ext>
            </a:extLst>
          </p:cNvPr>
          <p:cNvSpPr txBox="1">
            <a:spLocks noChangeArrowheads="1"/>
          </p:cNvSpPr>
          <p:nvPr/>
        </p:nvSpPr>
        <p:spPr bwMode="auto">
          <a:xfrm>
            <a:off x="152400" y="4891088"/>
            <a:ext cx="135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44046" name="Line 14">
            <a:extLst>
              <a:ext uri="{FF2B5EF4-FFF2-40B4-BE49-F238E27FC236}">
                <a16:creationId xmlns:a16="http://schemas.microsoft.com/office/drawing/2014/main" id="{EE9079EB-37E3-F824-3F8C-CF7E246D06D6}"/>
              </a:ext>
            </a:extLst>
          </p:cNvPr>
          <p:cNvSpPr>
            <a:spLocks noChangeShapeType="1"/>
          </p:cNvSpPr>
          <p:nvPr/>
        </p:nvSpPr>
        <p:spPr bwMode="auto">
          <a:xfrm flipH="1">
            <a:off x="3429000" y="4419600"/>
            <a:ext cx="5334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4047" name="Text Box 15">
            <a:extLst>
              <a:ext uri="{FF2B5EF4-FFF2-40B4-BE49-F238E27FC236}">
                <a16:creationId xmlns:a16="http://schemas.microsoft.com/office/drawing/2014/main" id="{C6699F70-A386-9B6C-9F53-284B36EAA832}"/>
              </a:ext>
            </a:extLst>
          </p:cNvPr>
          <p:cNvSpPr txBox="1">
            <a:spLocks noChangeArrowheads="1"/>
          </p:cNvSpPr>
          <p:nvPr/>
        </p:nvSpPr>
        <p:spPr bwMode="auto">
          <a:xfrm>
            <a:off x="3946525" y="4222750"/>
            <a:ext cx="1055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44048" name="Text Box 16">
            <a:extLst>
              <a:ext uri="{FF2B5EF4-FFF2-40B4-BE49-F238E27FC236}">
                <a16:creationId xmlns:a16="http://schemas.microsoft.com/office/drawing/2014/main" id="{C6E6CE98-C26A-9A32-4A6E-42A1AC353330}"/>
              </a:ext>
            </a:extLst>
          </p:cNvPr>
          <p:cNvSpPr txBox="1">
            <a:spLocks noChangeArrowheads="1"/>
          </p:cNvSpPr>
          <p:nvPr/>
        </p:nvSpPr>
        <p:spPr bwMode="auto">
          <a:xfrm>
            <a:off x="288925" y="4348163"/>
            <a:ext cx="1865313" cy="31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b="0">
                <a:latin typeface="Showcard Gothic" panose="04020904020102020604" pitchFamily="82" charset="0"/>
              </a:rPr>
              <a:t>A Robot Hammer!</a:t>
            </a:r>
            <a:r>
              <a:rPr lang="en-US" altLang="en-US" sz="1400" b="0">
                <a:latin typeface="Tahoma" panose="020B0604030504040204" pitchFamily="34" charset="0"/>
              </a:rPr>
              <a:t> </a:t>
            </a:r>
          </a:p>
        </p:txBody>
      </p:sp>
      <p:sp>
        <p:nvSpPr>
          <p:cNvPr id="44049" name="AutoShape 17">
            <a:extLst>
              <a:ext uri="{FF2B5EF4-FFF2-40B4-BE49-F238E27FC236}">
                <a16:creationId xmlns:a16="http://schemas.microsoft.com/office/drawing/2014/main" id="{7010AE75-8ACB-1C83-CA14-51ADB8F13C23}"/>
              </a:ext>
            </a:extLst>
          </p:cNvPr>
          <p:cNvSpPr>
            <a:spLocks noChangeArrowheads="1"/>
          </p:cNvSpPr>
          <p:nvPr/>
        </p:nvSpPr>
        <p:spPr bwMode="auto">
          <a:xfrm>
            <a:off x="5105400" y="5410200"/>
            <a:ext cx="609600" cy="228600"/>
          </a:xfrm>
          <a:prstGeom prst="rightArrow">
            <a:avLst>
              <a:gd name="adj1" fmla="val 50000"/>
              <a:gd name="adj2" fmla="val 66667"/>
            </a:avLst>
          </a:prstGeom>
          <a:solidFill>
            <a:schemeClr val="tx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4050" name="Group 18">
            <a:extLst>
              <a:ext uri="{FF2B5EF4-FFF2-40B4-BE49-F238E27FC236}">
                <a16:creationId xmlns:a16="http://schemas.microsoft.com/office/drawing/2014/main" id="{4895A5AC-E566-132C-8A57-6FFE3AE0FABC}"/>
              </a:ext>
            </a:extLst>
          </p:cNvPr>
          <p:cNvGrpSpPr>
            <a:grpSpLocks/>
          </p:cNvGrpSpPr>
          <p:nvPr/>
        </p:nvGrpSpPr>
        <p:grpSpPr bwMode="auto">
          <a:xfrm>
            <a:off x="6400800" y="4572000"/>
            <a:ext cx="1066800" cy="1981200"/>
            <a:chOff x="4032" y="2880"/>
            <a:chExt cx="672" cy="1248"/>
          </a:xfrm>
        </p:grpSpPr>
        <p:sp>
          <p:nvSpPr>
            <p:cNvPr id="44052" name="AutoShape 19">
              <a:extLst>
                <a:ext uri="{FF2B5EF4-FFF2-40B4-BE49-F238E27FC236}">
                  <a16:creationId xmlns:a16="http://schemas.microsoft.com/office/drawing/2014/main" id="{A6C425E2-72E8-BA8C-97BD-3312A29E6CE5}"/>
                </a:ext>
              </a:extLst>
            </p:cNvPr>
            <p:cNvSpPr>
              <a:spLocks noChangeArrowheads="1"/>
            </p:cNvSpPr>
            <p:nvPr/>
          </p:nvSpPr>
          <p:spPr bwMode="auto">
            <a:xfrm>
              <a:off x="4032" y="3504"/>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53" name="AutoShape 20">
              <a:extLst>
                <a:ext uri="{FF2B5EF4-FFF2-40B4-BE49-F238E27FC236}">
                  <a16:creationId xmlns:a16="http://schemas.microsoft.com/office/drawing/2014/main" id="{C2846630-B4C8-C851-2BC3-BCA18F9426A4}"/>
                </a:ext>
              </a:extLst>
            </p:cNvPr>
            <p:cNvSpPr>
              <a:spLocks noChangeArrowheads="1"/>
            </p:cNvSpPr>
            <p:nvPr/>
          </p:nvSpPr>
          <p:spPr bwMode="auto">
            <a:xfrm flipH="1">
              <a:off x="4272" y="2976"/>
              <a:ext cx="192" cy="624"/>
            </a:xfrm>
            <a:prstGeom prst="cube">
              <a:avLst>
                <a:gd name="adj" fmla="val 2969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54" name="AutoShape 21">
              <a:extLst>
                <a:ext uri="{FF2B5EF4-FFF2-40B4-BE49-F238E27FC236}">
                  <a16:creationId xmlns:a16="http://schemas.microsoft.com/office/drawing/2014/main" id="{FF752546-E777-1D93-04BF-7F26FDEB223C}"/>
                </a:ext>
              </a:extLst>
            </p:cNvPr>
            <p:cNvSpPr>
              <a:spLocks noChangeArrowheads="1"/>
            </p:cNvSpPr>
            <p:nvPr/>
          </p:nvSpPr>
          <p:spPr bwMode="auto">
            <a:xfrm flipH="1">
              <a:off x="4272" y="2880"/>
              <a:ext cx="432" cy="432"/>
            </a:xfrm>
            <a:prstGeom prst="cube">
              <a:avLst>
                <a:gd name="adj" fmla="val 70134"/>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4055" name="AutoShape 22">
              <a:extLst>
                <a:ext uri="{FF2B5EF4-FFF2-40B4-BE49-F238E27FC236}">
                  <a16:creationId xmlns:a16="http://schemas.microsoft.com/office/drawing/2014/main" id="{F9647E90-CFCB-632F-516D-B7DFBFE97BCC}"/>
                </a:ext>
              </a:extLst>
            </p:cNvPr>
            <p:cNvSpPr>
              <a:spLocks noChangeArrowheads="1"/>
            </p:cNvSpPr>
            <p:nvPr/>
          </p:nvSpPr>
          <p:spPr bwMode="auto">
            <a:xfrm flipH="1">
              <a:off x="4512" y="3024"/>
              <a:ext cx="192" cy="384"/>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44051" name="Freeform 23">
            <a:extLst>
              <a:ext uri="{FF2B5EF4-FFF2-40B4-BE49-F238E27FC236}">
                <a16:creationId xmlns:a16="http://schemas.microsoft.com/office/drawing/2014/main" id="{8AB13A0D-EC0C-2B34-20A0-ABDC30EA792C}"/>
              </a:ext>
            </a:extLst>
          </p:cNvPr>
          <p:cNvSpPr>
            <a:spLocks/>
          </p:cNvSpPr>
          <p:nvPr/>
        </p:nvSpPr>
        <p:spPr bwMode="auto">
          <a:xfrm>
            <a:off x="1524000" y="5181600"/>
            <a:ext cx="1143000" cy="381000"/>
          </a:xfrm>
          <a:custGeom>
            <a:avLst/>
            <a:gdLst>
              <a:gd name="T0" fmla="*/ 2147483647 w 624"/>
              <a:gd name="T1" fmla="*/ 0 h 304"/>
              <a:gd name="T2" fmla="*/ 2147483647 w 624"/>
              <a:gd name="T3" fmla="*/ 2147483647 h 304"/>
              <a:gd name="T4" fmla="*/ 2147483647 w 624"/>
              <a:gd name="T5" fmla="*/ 2147483647 h 304"/>
              <a:gd name="T6" fmla="*/ 0 w 624"/>
              <a:gd name="T7" fmla="*/ 2147483647 h 304"/>
              <a:gd name="T8" fmla="*/ 0 60000 65536"/>
              <a:gd name="T9" fmla="*/ 0 60000 65536"/>
              <a:gd name="T10" fmla="*/ 0 60000 65536"/>
              <a:gd name="T11" fmla="*/ 0 60000 65536"/>
              <a:gd name="T12" fmla="*/ 0 w 624"/>
              <a:gd name="T13" fmla="*/ 0 h 304"/>
              <a:gd name="T14" fmla="*/ 624 w 624"/>
              <a:gd name="T15" fmla="*/ 304 h 304"/>
            </a:gdLst>
            <a:ahLst/>
            <a:cxnLst>
              <a:cxn ang="T8">
                <a:pos x="T0" y="T1"/>
              </a:cxn>
              <a:cxn ang="T9">
                <a:pos x="T2" y="T3"/>
              </a:cxn>
              <a:cxn ang="T10">
                <a:pos x="T4" y="T5"/>
              </a:cxn>
              <a:cxn ang="T11">
                <a:pos x="T6" y="T7"/>
              </a:cxn>
            </a:cxnLst>
            <a:rect l="T12" t="T13" r="T14" b="T15"/>
            <a:pathLst>
              <a:path w="624" h="304">
                <a:moveTo>
                  <a:pt x="624" y="0"/>
                </a:moveTo>
                <a:cubicBezTo>
                  <a:pt x="600" y="72"/>
                  <a:pt x="576" y="144"/>
                  <a:pt x="528" y="192"/>
                </a:cubicBezTo>
                <a:cubicBezTo>
                  <a:pt x="480" y="240"/>
                  <a:pt x="424" y="272"/>
                  <a:pt x="336" y="288"/>
                </a:cubicBezTo>
                <a:cubicBezTo>
                  <a:pt x="248" y="304"/>
                  <a:pt x="56" y="288"/>
                  <a:pt x="0" y="288"/>
                </a:cubicBezTo>
              </a:path>
            </a:pathLst>
          </a:custGeom>
          <a:noFill/>
          <a:ln w="25400" cap="flat" cmpd="sng">
            <a:solidFill>
              <a:schemeClr val="tx2"/>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B4B4EAC-6B83-A2B6-37A6-0E924F88BB38}"/>
              </a:ext>
            </a:extLst>
          </p:cNvPr>
          <p:cNvSpPr>
            <a:spLocks noGrp="1" noChangeArrowheads="1"/>
          </p:cNvSpPr>
          <p:nvPr>
            <p:ph type="ctrTitle" idx="4294967295"/>
          </p:nvPr>
        </p:nvSpPr>
        <p:spPr>
          <a:xfrm>
            <a:off x="685800" y="0"/>
            <a:ext cx="7772400" cy="1143000"/>
          </a:xfrm>
        </p:spPr>
        <p:txBody>
          <a:bodyPr/>
          <a:lstStyle/>
          <a:p>
            <a:r>
              <a:rPr lang="en-US" altLang="en-US">
                <a:solidFill>
                  <a:srgbClr val="FF9900"/>
                </a:solidFill>
                <a:ea typeface="ＭＳ Ｐゴシック" panose="020B0600070205080204" pitchFamily="34" charset="-128"/>
              </a:rPr>
              <a:t>Hierarchical Modeling  </a:t>
            </a:r>
          </a:p>
        </p:txBody>
      </p:sp>
      <p:sp>
        <p:nvSpPr>
          <p:cNvPr id="3075" name="Slide Number Placeholder 3">
            <a:extLst>
              <a:ext uri="{FF2B5EF4-FFF2-40B4-BE49-F238E27FC236}">
                <a16:creationId xmlns:a16="http://schemas.microsoft.com/office/drawing/2014/main" id="{61BF0B7F-FE5C-699A-06E7-B5A2F7249B5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55C5A57-128D-48AC-942A-E6211925D16A}" type="slidenum">
              <a:rPr lang="es-ES" altLang="en-US" sz="1000" b="0">
                <a:latin typeface="Arial" panose="020B0604020202020204" pitchFamily="34" charset="0"/>
              </a:rPr>
              <a:pPr lvl="1" algn="r"/>
              <a:t>5</a:t>
            </a:fld>
            <a:endParaRPr lang="es-ES" altLang="en-US" sz="1000" b="0">
              <a:latin typeface="Arial" panose="020B0604020202020204" pitchFamily="34" charset="0"/>
            </a:endParaRPr>
          </a:p>
        </p:txBody>
      </p:sp>
      <p:sp>
        <p:nvSpPr>
          <p:cNvPr id="3076" name="Footer Placeholder 4">
            <a:extLst>
              <a:ext uri="{FF2B5EF4-FFF2-40B4-BE49-F238E27FC236}">
                <a16:creationId xmlns:a16="http://schemas.microsoft.com/office/drawing/2014/main" id="{5BC0F95C-3407-A572-BFC5-078C01945842}"/>
              </a:ext>
            </a:extLst>
          </p:cNvPr>
          <p:cNvSpPr txBox="1">
            <a:spLocks noGrp="1"/>
          </p:cNvSpPr>
          <p:nvPr/>
        </p:nvSpPr>
        <p:spPr bwMode="auto">
          <a:xfrm>
            <a:off x="457200" y="6400800"/>
            <a:ext cx="5638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400" b="0"/>
              <a:t>Angel: Interactive Computer Graphics 5E © Addison-Wesley 2009</a:t>
            </a:r>
          </a:p>
        </p:txBody>
      </p:sp>
      <p:sp>
        <p:nvSpPr>
          <p:cNvPr id="3077" name="Rectangle 5">
            <a:extLst>
              <a:ext uri="{FF2B5EF4-FFF2-40B4-BE49-F238E27FC236}">
                <a16:creationId xmlns:a16="http://schemas.microsoft.com/office/drawing/2014/main" id="{0764664B-9F39-8B18-5A12-28DBDED3A602}"/>
              </a:ext>
            </a:extLst>
          </p:cNvPr>
          <p:cNvSpPr>
            <a:spLocks noChangeArrowheads="1"/>
          </p:cNvSpPr>
          <p:nvPr/>
        </p:nvSpPr>
        <p:spPr bwMode="auto">
          <a:xfrm>
            <a:off x="-47625" y="855663"/>
            <a:ext cx="9210675" cy="60023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600" dirty="0">
                <a:solidFill>
                  <a:srgbClr val="FF9933"/>
                </a:solidFill>
              </a:rPr>
              <a:t>Models</a:t>
            </a:r>
            <a:r>
              <a:rPr lang="en-US" altLang="en-US" sz="1600" dirty="0">
                <a:solidFill>
                  <a:srgbClr val="FF0000"/>
                </a:solidFill>
              </a:rPr>
              <a:t> are abstractions of the world both of the </a:t>
            </a:r>
            <a:r>
              <a:rPr lang="en-US" altLang="en-US" sz="1600" dirty="0">
                <a:solidFill>
                  <a:srgbClr val="7030A0"/>
                </a:solidFill>
              </a:rPr>
              <a:t>real world </a:t>
            </a:r>
            <a:r>
              <a:rPr lang="en-US" altLang="en-US" sz="1600" dirty="0">
                <a:solidFill>
                  <a:srgbClr val="FF0000"/>
                </a:solidFill>
              </a:rPr>
              <a:t>in which we live and of </a:t>
            </a:r>
            <a:r>
              <a:rPr lang="en-US" altLang="en-US" sz="1600" dirty="0">
                <a:solidFill>
                  <a:srgbClr val="7030A0"/>
                </a:solidFill>
              </a:rPr>
              <a:t>virtual worlds </a:t>
            </a:r>
            <a:r>
              <a:rPr lang="en-US" altLang="en-US" sz="1600" dirty="0">
                <a:solidFill>
                  <a:srgbClr val="FF0000"/>
                </a:solidFill>
              </a:rPr>
              <a:t>that we create with computers</a:t>
            </a:r>
            <a:r>
              <a:rPr lang="en-US" altLang="en-US" sz="1600" dirty="0"/>
              <a:t>. </a:t>
            </a:r>
          </a:p>
          <a:p>
            <a:r>
              <a:rPr lang="en-US" altLang="en-US" sz="1600" b="0" dirty="0"/>
              <a:t>We are all familiar with </a:t>
            </a:r>
            <a:r>
              <a:rPr lang="en-US" altLang="en-US" sz="1600" dirty="0">
                <a:solidFill>
                  <a:srgbClr val="FF9900"/>
                </a:solidFill>
              </a:rPr>
              <a:t>Mathematical Models </a:t>
            </a:r>
            <a:r>
              <a:rPr lang="en-US" altLang="en-US" sz="1600" b="0" dirty="0"/>
              <a:t>that are used in all areas of science and engineering. These </a:t>
            </a:r>
            <a:r>
              <a:rPr lang="en-US" altLang="en-US" sz="1600" dirty="0">
                <a:solidFill>
                  <a:srgbClr val="FFC000"/>
                </a:solidFill>
              </a:rPr>
              <a:t>models</a:t>
            </a:r>
            <a:r>
              <a:rPr lang="en-US" altLang="en-US" sz="1600" b="0" dirty="0"/>
              <a:t> use equations to model the </a:t>
            </a:r>
            <a:r>
              <a:rPr lang="en-US" altLang="en-US" sz="1600" dirty="0">
                <a:solidFill>
                  <a:srgbClr val="7030A0"/>
                </a:solidFill>
              </a:rPr>
              <a:t>physical phenomena </a:t>
            </a:r>
            <a:r>
              <a:rPr lang="en-US" altLang="en-US" sz="1600" b="0" dirty="0"/>
              <a:t>that we wish to study. </a:t>
            </a:r>
            <a:r>
              <a:rPr lang="en-US" altLang="en-US" sz="1600" dirty="0">
                <a:solidFill>
                  <a:srgbClr val="FF0000"/>
                </a:solidFill>
              </a:rPr>
              <a:t>In computer science, we use abstract data types to model </a:t>
            </a:r>
            <a:r>
              <a:rPr lang="en-US" altLang="en-US" sz="1600" dirty="0">
                <a:solidFill>
                  <a:srgbClr val="FF9933"/>
                </a:solidFill>
              </a:rPr>
              <a:t>organizations of objects</a:t>
            </a:r>
            <a:r>
              <a:rPr lang="en-US" altLang="en-US" sz="1600" dirty="0">
                <a:solidFill>
                  <a:srgbClr val="FF0000"/>
                </a:solidFill>
              </a:rPr>
              <a:t>; in computer graphics, we </a:t>
            </a:r>
            <a:r>
              <a:rPr lang="en-US" altLang="en-US" sz="1600" dirty="0">
                <a:solidFill>
                  <a:srgbClr val="FF9933"/>
                </a:solidFill>
              </a:rPr>
              <a:t>model our worlds with </a:t>
            </a:r>
            <a:r>
              <a:rPr lang="en-US" altLang="en-US" sz="1600" dirty="0">
                <a:solidFill>
                  <a:srgbClr val="7030A0"/>
                </a:solidFill>
              </a:rPr>
              <a:t>geometric objects</a:t>
            </a:r>
            <a:r>
              <a:rPr lang="en-US" altLang="en-US" sz="1600" dirty="0">
                <a:solidFill>
                  <a:srgbClr val="FF0000"/>
                </a:solidFill>
              </a:rPr>
              <a:t>.</a:t>
            </a:r>
            <a:r>
              <a:rPr lang="en-US" altLang="en-US" sz="1600" b="0" dirty="0"/>
              <a:t> When we build a mathematical model, we must choose carefully which type of mathematics fits the phenomena that we wish to model. Although ordinary differential equations may be appropriate for modeling the dynamic behavior of a system of springs and masses, we would probably use partial differential equations to model turbulent fluid flow. </a:t>
            </a:r>
            <a:r>
              <a:rPr lang="en-US" altLang="en-US" sz="1600" dirty="0">
                <a:solidFill>
                  <a:srgbClr val="FF0000"/>
                </a:solidFill>
              </a:rPr>
              <a:t>We go through analogous processes in computer graphics, choosing which primitives to use in </a:t>
            </a:r>
            <a:r>
              <a:rPr lang="en-US" altLang="en-US" sz="1600" dirty="0">
                <a:solidFill>
                  <a:srgbClr val="FF9933"/>
                </a:solidFill>
              </a:rPr>
              <a:t>our Models</a:t>
            </a:r>
            <a:r>
              <a:rPr lang="en-US" altLang="en-US" sz="1600" dirty="0">
                <a:solidFill>
                  <a:srgbClr val="FF0000"/>
                </a:solidFill>
              </a:rPr>
              <a:t> and how to show relationships among them.</a:t>
            </a:r>
            <a:r>
              <a:rPr lang="en-US" altLang="en-US" sz="1600" b="0" dirty="0"/>
              <a:t> Often, as is true of choosing a mathematical model, there are multiple approaches, so we seek </a:t>
            </a:r>
            <a:r>
              <a:rPr lang="en-US" altLang="en-US" sz="1600" dirty="0">
                <a:solidFill>
                  <a:srgbClr val="FF9900"/>
                </a:solidFill>
              </a:rPr>
              <a:t>Models</a:t>
            </a:r>
            <a:r>
              <a:rPr lang="en-US" altLang="en-US" sz="1600" b="0" dirty="0"/>
              <a:t> that can take advantage of the capabilities of our graphics systems. </a:t>
            </a:r>
          </a:p>
          <a:p>
            <a:endParaRPr lang="en-US" altLang="en-US" sz="1600" b="0" dirty="0"/>
          </a:p>
          <a:p>
            <a:r>
              <a:rPr lang="en-US" altLang="en-US" sz="1600" b="0" dirty="0"/>
              <a:t>In this chapter, we explore multiple approaches to developing and working with </a:t>
            </a:r>
            <a:r>
              <a:rPr lang="en-US" altLang="en-US" sz="1600" dirty="0">
                <a:solidFill>
                  <a:srgbClr val="FF9900"/>
                </a:solidFill>
              </a:rPr>
              <a:t>Models</a:t>
            </a:r>
            <a:r>
              <a:rPr lang="en-US" altLang="en-US" sz="1600" dirty="0">
                <a:solidFill>
                  <a:srgbClr val="FF9933"/>
                </a:solidFill>
              </a:rPr>
              <a:t> of geometric objects</a:t>
            </a:r>
            <a:r>
              <a:rPr lang="en-US" altLang="en-US" sz="1600" dirty="0">
                <a:solidFill>
                  <a:srgbClr val="FF0000"/>
                </a:solidFill>
              </a:rPr>
              <a:t>.</a:t>
            </a:r>
            <a:r>
              <a:rPr lang="en-US" altLang="en-US" sz="1600" b="0" dirty="0"/>
              <a:t> We consider </a:t>
            </a:r>
            <a:r>
              <a:rPr lang="en-US" altLang="en-US" sz="1600" dirty="0">
                <a:solidFill>
                  <a:srgbClr val="FF9900"/>
                </a:solidFill>
              </a:rPr>
              <a:t>Models </a:t>
            </a:r>
            <a:r>
              <a:rPr lang="en-US" altLang="en-US" sz="1600" b="0" dirty="0"/>
              <a:t>that use as building blocks a set of simple geometric objects: either the primitives supported by our graphics systems, or a set of user-defined objects built from these primitives. We extend the use of transformations from Chapter 4 to include hierarchical relationships among the objects. </a:t>
            </a:r>
            <a:r>
              <a:rPr lang="en-US" altLang="en-US" sz="1600" dirty="0">
                <a:solidFill>
                  <a:srgbClr val="FF0000"/>
                </a:solidFill>
              </a:rPr>
              <a:t>The techniques that we develop are appropriate for applications, such as </a:t>
            </a:r>
            <a:r>
              <a:rPr lang="en-US" altLang="en-US" sz="1600" dirty="0">
                <a:solidFill>
                  <a:srgbClr val="7030A0"/>
                </a:solidFill>
              </a:rPr>
              <a:t>robotics</a:t>
            </a:r>
            <a:r>
              <a:rPr lang="en-US" altLang="en-US" sz="1600" dirty="0">
                <a:solidFill>
                  <a:srgbClr val="FF0000"/>
                </a:solidFill>
              </a:rPr>
              <a:t> and </a:t>
            </a:r>
            <a:r>
              <a:rPr lang="en-US" altLang="en-US" sz="1600" dirty="0">
                <a:solidFill>
                  <a:srgbClr val="7030A0"/>
                </a:solidFill>
              </a:rPr>
              <a:t>figure animation</a:t>
            </a:r>
            <a:r>
              <a:rPr lang="en-US" altLang="en-US" sz="1600" dirty="0">
                <a:solidFill>
                  <a:srgbClr val="FF0000"/>
                </a:solidFill>
              </a:rPr>
              <a:t>, where the </a:t>
            </a:r>
            <a:r>
              <a:rPr lang="en-US" altLang="en-US" sz="1600" dirty="0">
                <a:solidFill>
                  <a:srgbClr val="FF9933"/>
                </a:solidFill>
              </a:rPr>
              <a:t>dynamic behavior of the objects</a:t>
            </a:r>
            <a:r>
              <a:rPr lang="en-US" altLang="en-US" sz="1600" dirty="0">
                <a:solidFill>
                  <a:srgbClr val="FF0000"/>
                </a:solidFill>
              </a:rPr>
              <a:t> is characterized by relationships among the parts of the model.</a:t>
            </a:r>
            <a:r>
              <a:rPr lang="en-US" altLang="en-US" sz="1600" b="0" dirty="0"/>
              <a:t> The notion of hierarchy is a powerful one and is an integral part of object-oriented methodologies. </a:t>
            </a:r>
            <a:r>
              <a:rPr lang="en-US" altLang="en-US" sz="1600" dirty="0">
                <a:solidFill>
                  <a:srgbClr val="FF0000"/>
                </a:solidFill>
              </a:rPr>
              <a:t>We extend our hierarchical models of objects to </a:t>
            </a:r>
            <a:r>
              <a:rPr lang="en-US" altLang="en-US" sz="1600" dirty="0">
                <a:solidFill>
                  <a:srgbClr val="FF9933"/>
                </a:solidFill>
              </a:rPr>
              <a:t>hierarchical </a:t>
            </a:r>
            <a:r>
              <a:rPr lang="en-US" altLang="en-US" sz="1600" dirty="0">
                <a:solidFill>
                  <a:srgbClr val="FF9900"/>
                </a:solidFill>
              </a:rPr>
              <a:t>Models </a:t>
            </a:r>
            <a:r>
              <a:rPr lang="en-US" altLang="en-US" sz="1600" dirty="0">
                <a:solidFill>
                  <a:srgbClr val="FF9933"/>
                </a:solidFill>
              </a:rPr>
              <a:t>of whole scenes, including cameras, lights, and material properties.</a:t>
            </a:r>
            <a:r>
              <a:rPr lang="en-US" altLang="en-US" sz="1600" b="0" dirty="0"/>
              <a:t> Such </a:t>
            </a:r>
            <a:r>
              <a:rPr lang="en-US" altLang="en-US" sz="1600" dirty="0">
                <a:solidFill>
                  <a:srgbClr val="FF9900"/>
                </a:solidFill>
              </a:rPr>
              <a:t>Models </a:t>
            </a:r>
            <a:r>
              <a:rPr lang="en-US" altLang="en-US" sz="1600" b="0" dirty="0"/>
              <a:t>allow us to extend our graphics </a:t>
            </a:r>
            <a:r>
              <a:rPr lang="en-US" altLang="en-US" sz="1600" dirty="0">
                <a:solidFill>
                  <a:srgbClr val="FF0000"/>
                </a:solidFill>
              </a:rPr>
              <a:t>API</a:t>
            </a:r>
            <a:r>
              <a:rPr lang="en-US" altLang="en-US" sz="1600" b="0" dirty="0"/>
              <a:t>s to more object-oriented systems and also give us insight into </a:t>
            </a:r>
            <a:r>
              <a:rPr lang="en-US" altLang="en-US" sz="1600" dirty="0">
                <a:solidFill>
                  <a:schemeClr val="accent2"/>
                </a:solidFill>
              </a:rPr>
              <a:t>using graphics over networks and distributed environments</a:t>
            </a:r>
            <a:r>
              <a:rPr lang="en-US" altLang="en-US" sz="1600" b="0" dirty="0"/>
              <a:t>, such as the </a:t>
            </a:r>
            <a:r>
              <a:rPr lang="en-US" altLang="en-US" sz="1600" dirty="0">
                <a:solidFill>
                  <a:srgbClr val="7030A0"/>
                </a:solidFill>
              </a:rPr>
              <a:t>World </a:t>
            </a:r>
            <a:r>
              <a:rPr lang="en-US" altLang="en-US" sz="1600" dirty="0" err="1">
                <a:solidFill>
                  <a:srgbClr val="7030A0"/>
                </a:solidFill>
              </a:rPr>
              <a:t>WideWeb</a:t>
            </a:r>
            <a:r>
              <a:rPr lang="en-US" altLang="en-US" sz="1600" b="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87F1801-0A24-7769-3392-059B6A9EC6B7}"/>
              </a:ext>
            </a:extLst>
          </p:cNvPr>
          <p:cNvSpPr>
            <a:spLocks noGrp="1" noChangeArrowheads="1"/>
          </p:cNvSpPr>
          <p:nvPr>
            <p:ph type="title"/>
          </p:nvPr>
        </p:nvSpPr>
        <p:spPr>
          <a:xfrm>
            <a:off x="457200" y="228600"/>
            <a:ext cx="8686800" cy="1066800"/>
          </a:xfrm>
          <a:solidFill>
            <a:schemeClr val="bg1"/>
          </a:solidFill>
        </p:spPr>
        <p:txBody>
          <a:bodyPr/>
          <a:lstStyle/>
          <a:p>
            <a:r>
              <a:rPr lang="en-US" altLang="en-US" sz="3200">
                <a:ea typeface="ＭＳ Ｐゴシック" panose="020B0600070205080204" pitchFamily="34" charset="-128"/>
              </a:rPr>
              <a:t>Hierarchical Representation - </a:t>
            </a:r>
            <a:r>
              <a:rPr lang="en-US" altLang="en-US" sz="3200">
                <a:solidFill>
                  <a:srgbClr val="FF0000"/>
                </a:solidFill>
                <a:ea typeface="ＭＳ Ｐゴシック" panose="020B0600070205080204" pitchFamily="34" charset="-128"/>
              </a:rPr>
              <a:t>Scene Graph</a:t>
            </a:r>
            <a:r>
              <a:rPr lang="en-US" altLang="en-US">
                <a:ea typeface="ＭＳ Ｐゴシック" panose="020B0600070205080204" pitchFamily="34" charset="-128"/>
              </a:rPr>
              <a:t> </a:t>
            </a:r>
          </a:p>
        </p:txBody>
      </p:sp>
      <p:sp>
        <p:nvSpPr>
          <p:cNvPr id="45059" name="Rectangle 3">
            <a:extLst>
              <a:ext uri="{FF2B5EF4-FFF2-40B4-BE49-F238E27FC236}">
                <a16:creationId xmlns:a16="http://schemas.microsoft.com/office/drawing/2014/main" id="{9AC98B46-1405-9B62-8846-50A2C76A1968}"/>
              </a:ext>
            </a:extLst>
          </p:cNvPr>
          <p:cNvSpPr>
            <a:spLocks noGrp="1" noChangeArrowheads="1"/>
          </p:cNvSpPr>
          <p:nvPr>
            <p:ph type="body" idx="1"/>
          </p:nvPr>
        </p:nvSpPr>
        <p:spPr>
          <a:xfrm>
            <a:off x="0" y="1371600"/>
            <a:ext cx="9144000" cy="4114800"/>
          </a:xfrm>
        </p:spPr>
        <p:txBody>
          <a:bodyPr/>
          <a:lstStyle/>
          <a:p>
            <a:r>
              <a:rPr lang="en-US" altLang="en-US">
                <a:ea typeface="ＭＳ Ｐゴシック" panose="020B0600070205080204" pitchFamily="34" charset="-128"/>
              </a:rPr>
              <a:t>We can describe the </a:t>
            </a:r>
            <a:r>
              <a:rPr lang="en-US" altLang="en-US" b="1">
                <a:solidFill>
                  <a:srgbClr val="FF9900"/>
                </a:solidFill>
                <a:ea typeface="ＭＳ Ｐゴシック" panose="020B0600070205080204" pitchFamily="34" charset="-128"/>
              </a:rPr>
              <a:t>Object </a:t>
            </a:r>
            <a:r>
              <a:rPr lang="en-US" altLang="en-US" b="1">
                <a:solidFill>
                  <a:srgbClr val="00B050"/>
                </a:solidFill>
                <a:ea typeface="ＭＳ Ｐゴシック" panose="020B0600070205080204" pitchFamily="34" charset="-128"/>
              </a:rPr>
              <a:t>dependency</a:t>
            </a:r>
            <a:r>
              <a:rPr lang="en-US" altLang="en-US">
                <a:ea typeface="ＭＳ Ｐゴシック" panose="020B0600070205080204" pitchFamily="34" charset="-128"/>
              </a:rPr>
              <a:t> using a </a:t>
            </a:r>
            <a:r>
              <a:rPr lang="en-US" altLang="en-US" b="1">
                <a:solidFill>
                  <a:schemeClr val="accent1"/>
                </a:solidFill>
                <a:ea typeface="ＭＳ Ｐゴシック" panose="020B0600070205080204" pitchFamily="34" charset="-128"/>
              </a:rPr>
              <a:t>Tree Structure </a:t>
            </a:r>
          </a:p>
        </p:txBody>
      </p:sp>
      <p:grpSp>
        <p:nvGrpSpPr>
          <p:cNvPr id="45060" name="Group 4">
            <a:extLst>
              <a:ext uri="{FF2B5EF4-FFF2-40B4-BE49-F238E27FC236}">
                <a16:creationId xmlns:a16="http://schemas.microsoft.com/office/drawing/2014/main" id="{EAFCB624-EBA9-3546-5189-5974CB89FF56}"/>
              </a:ext>
            </a:extLst>
          </p:cNvPr>
          <p:cNvGrpSpPr>
            <a:grpSpLocks/>
          </p:cNvGrpSpPr>
          <p:nvPr/>
        </p:nvGrpSpPr>
        <p:grpSpPr bwMode="auto">
          <a:xfrm>
            <a:off x="304800" y="3962400"/>
            <a:ext cx="1676400" cy="1981200"/>
            <a:chOff x="528" y="2592"/>
            <a:chExt cx="1056" cy="1248"/>
          </a:xfrm>
        </p:grpSpPr>
        <p:sp>
          <p:nvSpPr>
            <p:cNvPr id="45073" name="AutoShape 5">
              <a:extLst>
                <a:ext uri="{FF2B5EF4-FFF2-40B4-BE49-F238E27FC236}">
                  <a16:creationId xmlns:a16="http://schemas.microsoft.com/office/drawing/2014/main" id="{23A2DE84-4CF4-E1FD-978F-2BC946B5358C}"/>
                </a:ext>
              </a:extLst>
            </p:cNvPr>
            <p:cNvSpPr>
              <a:spLocks noChangeArrowheads="1"/>
            </p:cNvSpPr>
            <p:nvPr/>
          </p:nvSpPr>
          <p:spPr bwMode="auto">
            <a:xfrm>
              <a:off x="528" y="321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074" name="AutoShape 6">
              <a:extLst>
                <a:ext uri="{FF2B5EF4-FFF2-40B4-BE49-F238E27FC236}">
                  <a16:creationId xmlns:a16="http://schemas.microsoft.com/office/drawing/2014/main" id="{1C6C6AF0-C677-57E6-DDEE-C10B7CC57E44}"/>
                </a:ext>
              </a:extLst>
            </p:cNvPr>
            <p:cNvSpPr>
              <a:spLocks noChangeArrowheads="1"/>
            </p:cNvSpPr>
            <p:nvPr/>
          </p:nvSpPr>
          <p:spPr bwMode="auto">
            <a:xfrm>
              <a:off x="768" y="2832"/>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075" name="AutoShape 7">
              <a:extLst>
                <a:ext uri="{FF2B5EF4-FFF2-40B4-BE49-F238E27FC236}">
                  <a16:creationId xmlns:a16="http://schemas.microsoft.com/office/drawing/2014/main" id="{72B331B7-A7F1-FC9E-77B9-5FBA79EF722E}"/>
                </a:ext>
              </a:extLst>
            </p:cNvPr>
            <p:cNvSpPr>
              <a:spLocks noChangeArrowheads="1"/>
            </p:cNvSpPr>
            <p:nvPr/>
          </p:nvSpPr>
          <p:spPr bwMode="auto">
            <a:xfrm>
              <a:off x="768" y="2736"/>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5076" name="AutoShape 8">
              <a:extLst>
                <a:ext uri="{FF2B5EF4-FFF2-40B4-BE49-F238E27FC236}">
                  <a16:creationId xmlns:a16="http://schemas.microsoft.com/office/drawing/2014/main" id="{ACF8DC4B-0EC0-8A67-2FF7-B54E22725A51}"/>
                </a:ext>
              </a:extLst>
            </p:cNvPr>
            <p:cNvSpPr>
              <a:spLocks noChangeArrowheads="1"/>
            </p:cNvSpPr>
            <p:nvPr/>
          </p:nvSpPr>
          <p:spPr bwMode="auto">
            <a:xfrm>
              <a:off x="1392" y="2592"/>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 name="Group 9">
            <a:extLst>
              <a:ext uri="{FF2B5EF4-FFF2-40B4-BE49-F238E27FC236}">
                <a16:creationId xmlns:a16="http://schemas.microsoft.com/office/drawing/2014/main" id="{4E35E2F3-ED2D-EADE-DC39-6EF908EDBE61}"/>
              </a:ext>
            </a:extLst>
          </p:cNvPr>
          <p:cNvGrpSpPr>
            <a:grpSpLocks/>
          </p:cNvGrpSpPr>
          <p:nvPr/>
        </p:nvGrpSpPr>
        <p:grpSpPr bwMode="auto">
          <a:xfrm>
            <a:off x="3228975" y="3429000"/>
            <a:ext cx="1360488" cy="2863850"/>
            <a:chOff x="2400" y="2180"/>
            <a:chExt cx="857" cy="1804"/>
          </a:xfrm>
        </p:grpSpPr>
        <p:sp>
          <p:nvSpPr>
            <p:cNvPr id="45066" name="Text Box 10">
              <a:extLst>
                <a:ext uri="{FF2B5EF4-FFF2-40B4-BE49-F238E27FC236}">
                  <a16:creationId xmlns:a16="http://schemas.microsoft.com/office/drawing/2014/main" id="{DAF6DC90-9C96-7AC8-50FD-88A450677CAA}"/>
                </a:ext>
              </a:extLst>
            </p:cNvPr>
            <p:cNvSpPr txBox="1">
              <a:spLocks noChangeArrowheads="1"/>
            </p:cNvSpPr>
            <p:nvPr/>
          </p:nvSpPr>
          <p:spPr bwMode="auto">
            <a:xfrm>
              <a:off x="2582" y="2180"/>
              <a:ext cx="42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sp>
          <p:nvSpPr>
            <p:cNvPr id="45067" name="Text Box 11">
              <a:extLst>
                <a:ext uri="{FF2B5EF4-FFF2-40B4-BE49-F238E27FC236}">
                  <a16:creationId xmlns:a16="http://schemas.microsoft.com/office/drawing/2014/main" id="{F7DC07DD-8E6A-869C-E332-D4744002060E}"/>
                </a:ext>
              </a:extLst>
            </p:cNvPr>
            <p:cNvSpPr txBox="1">
              <a:spLocks noChangeArrowheads="1"/>
            </p:cNvSpPr>
            <p:nvPr/>
          </p:nvSpPr>
          <p:spPr bwMode="auto">
            <a:xfrm>
              <a:off x="2400" y="2691"/>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45068" name="Text Box 12">
              <a:extLst>
                <a:ext uri="{FF2B5EF4-FFF2-40B4-BE49-F238E27FC236}">
                  <a16:creationId xmlns:a16="http://schemas.microsoft.com/office/drawing/2014/main" id="{DD1A7403-40A4-83F7-711E-EBB2E29765A3}"/>
                </a:ext>
              </a:extLst>
            </p:cNvPr>
            <p:cNvSpPr txBox="1">
              <a:spLocks noChangeArrowheads="1"/>
            </p:cNvSpPr>
            <p:nvPr/>
          </p:nvSpPr>
          <p:spPr bwMode="auto">
            <a:xfrm>
              <a:off x="2400" y="3216"/>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45069" name="Text Box 13">
              <a:extLst>
                <a:ext uri="{FF2B5EF4-FFF2-40B4-BE49-F238E27FC236}">
                  <a16:creationId xmlns:a16="http://schemas.microsoft.com/office/drawing/2014/main" id="{4F38F153-1C5E-F0E2-1D12-A1F0C4642F8A}"/>
                </a:ext>
              </a:extLst>
            </p:cNvPr>
            <p:cNvSpPr txBox="1">
              <a:spLocks noChangeArrowheads="1"/>
            </p:cNvSpPr>
            <p:nvPr/>
          </p:nvSpPr>
          <p:spPr bwMode="auto">
            <a:xfrm>
              <a:off x="2486" y="3747"/>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45070" name="Line 14">
              <a:extLst>
                <a:ext uri="{FF2B5EF4-FFF2-40B4-BE49-F238E27FC236}">
                  <a16:creationId xmlns:a16="http://schemas.microsoft.com/office/drawing/2014/main" id="{EA34A6A2-CE67-7733-888B-3A03C2263968}"/>
                </a:ext>
              </a:extLst>
            </p:cNvPr>
            <p:cNvSpPr>
              <a:spLocks noChangeShapeType="1"/>
            </p:cNvSpPr>
            <p:nvPr/>
          </p:nvSpPr>
          <p:spPr bwMode="auto">
            <a:xfrm>
              <a:off x="2784" y="2448"/>
              <a:ext cx="0"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071" name="Line 15">
              <a:extLst>
                <a:ext uri="{FF2B5EF4-FFF2-40B4-BE49-F238E27FC236}">
                  <a16:creationId xmlns:a16="http://schemas.microsoft.com/office/drawing/2014/main" id="{EC6827A6-5F98-5F7B-454A-3EE7ABB4616D}"/>
                </a:ext>
              </a:extLst>
            </p:cNvPr>
            <p:cNvSpPr>
              <a:spLocks noChangeShapeType="1"/>
            </p:cNvSpPr>
            <p:nvPr/>
          </p:nvSpPr>
          <p:spPr bwMode="auto">
            <a:xfrm>
              <a:off x="2784" y="2928"/>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5072" name="Line 16">
              <a:extLst>
                <a:ext uri="{FF2B5EF4-FFF2-40B4-BE49-F238E27FC236}">
                  <a16:creationId xmlns:a16="http://schemas.microsoft.com/office/drawing/2014/main" id="{A666DAD7-2F91-6907-4DE4-04392A17701A}"/>
                </a:ext>
              </a:extLst>
            </p:cNvPr>
            <p:cNvSpPr>
              <a:spLocks noChangeShapeType="1"/>
            </p:cNvSpPr>
            <p:nvPr/>
          </p:nvSpPr>
          <p:spPr bwMode="auto">
            <a:xfrm>
              <a:off x="2784" y="3456"/>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5062" name="Text Box 18">
            <a:extLst>
              <a:ext uri="{FF2B5EF4-FFF2-40B4-BE49-F238E27FC236}">
                <a16:creationId xmlns:a16="http://schemas.microsoft.com/office/drawing/2014/main" id="{BDED7170-C04E-FC73-B068-5498DC956897}"/>
              </a:ext>
            </a:extLst>
          </p:cNvPr>
          <p:cNvSpPr txBox="1">
            <a:spLocks noChangeArrowheads="1"/>
          </p:cNvSpPr>
          <p:nvPr/>
        </p:nvSpPr>
        <p:spPr bwMode="auto">
          <a:xfrm>
            <a:off x="2019300" y="5924550"/>
            <a:ext cx="11826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chemeClr val="accent1"/>
                </a:solidFill>
                <a:latin typeface="Tahoma" panose="020B0604030504040204" pitchFamily="34" charset="0"/>
              </a:rPr>
              <a:t>Leaf node</a:t>
            </a:r>
          </a:p>
        </p:txBody>
      </p:sp>
      <p:sp>
        <p:nvSpPr>
          <p:cNvPr id="607251" name="Text Box 19">
            <a:extLst>
              <a:ext uri="{FF2B5EF4-FFF2-40B4-BE49-F238E27FC236}">
                <a16:creationId xmlns:a16="http://schemas.microsoft.com/office/drawing/2014/main" id="{0D744A11-845B-A34F-4321-999ADE10493B}"/>
              </a:ext>
            </a:extLst>
          </p:cNvPr>
          <p:cNvSpPr txBox="1">
            <a:spLocks noChangeArrowheads="1"/>
          </p:cNvSpPr>
          <p:nvPr/>
        </p:nvSpPr>
        <p:spPr bwMode="auto">
          <a:xfrm>
            <a:off x="5410200" y="3429000"/>
            <a:ext cx="3508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The position and orientation of </a:t>
            </a:r>
          </a:p>
          <a:p>
            <a:pPr eaLnBrk="1" hangingPunct="1"/>
            <a:r>
              <a:rPr lang="en-US" altLang="en-US" sz="1800">
                <a:solidFill>
                  <a:srgbClr val="FF9900"/>
                </a:solidFill>
                <a:latin typeface="Tahoma" panose="020B0604030504040204" pitchFamily="34" charset="0"/>
              </a:rPr>
              <a:t>an Object</a:t>
            </a:r>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can be affected </a:t>
            </a:r>
          </a:p>
          <a:p>
            <a:pPr eaLnBrk="1" hangingPunct="1"/>
            <a:r>
              <a:rPr lang="en-US" altLang="en-US" sz="1800" b="0">
                <a:latin typeface="Tahoma" panose="020B0604030504040204" pitchFamily="34" charset="0"/>
              </a:rPr>
              <a:t>by its </a:t>
            </a:r>
            <a:r>
              <a:rPr lang="en-US" altLang="en-US" sz="1800">
                <a:solidFill>
                  <a:srgbClr val="FF9900"/>
                </a:solidFill>
                <a:latin typeface="Tahoma" panose="020B0604030504040204" pitchFamily="34" charset="0"/>
              </a:rPr>
              <a:t>parent</a:t>
            </a:r>
            <a:r>
              <a:rPr lang="en-US" altLang="en-US" sz="1800" b="0">
                <a:latin typeface="Tahoma" panose="020B0604030504040204" pitchFamily="34" charset="0"/>
              </a:rPr>
              <a:t>, </a:t>
            </a:r>
            <a:r>
              <a:rPr lang="en-US" altLang="en-US" sz="1800">
                <a:solidFill>
                  <a:srgbClr val="FF9900"/>
                </a:solidFill>
                <a:latin typeface="Tahoma" panose="020B0604030504040204" pitchFamily="34" charset="0"/>
              </a:rPr>
              <a:t>grand-parent</a:t>
            </a:r>
            <a:r>
              <a:rPr lang="en-US" altLang="en-US" sz="1800" b="0">
                <a:latin typeface="Tahoma" panose="020B0604030504040204" pitchFamily="34" charset="0"/>
              </a:rPr>
              <a:t>, </a:t>
            </a:r>
          </a:p>
          <a:p>
            <a:pPr eaLnBrk="1" hangingPunct="1"/>
            <a:r>
              <a:rPr lang="en-US" altLang="en-US" sz="1800">
                <a:solidFill>
                  <a:srgbClr val="FF9900"/>
                </a:solidFill>
                <a:latin typeface="Tahoma" panose="020B0604030504040204" pitchFamily="34" charset="0"/>
              </a:rPr>
              <a:t>grand-grand-parent </a:t>
            </a:r>
            <a:r>
              <a:rPr lang="en-US" altLang="en-US" sz="1800" b="0">
                <a:latin typeface="Tahoma" panose="020B0604030504040204" pitchFamily="34" charset="0"/>
              </a:rPr>
              <a:t>… nodes </a:t>
            </a:r>
          </a:p>
        </p:txBody>
      </p:sp>
      <p:sp>
        <p:nvSpPr>
          <p:cNvPr id="607252" name="Text Box 20">
            <a:extLst>
              <a:ext uri="{FF2B5EF4-FFF2-40B4-BE49-F238E27FC236}">
                <a16:creationId xmlns:a16="http://schemas.microsoft.com/office/drawing/2014/main" id="{D330944D-86E4-D98B-392C-7642C4F8375A}"/>
              </a:ext>
            </a:extLst>
          </p:cNvPr>
          <p:cNvSpPr txBox="1">
            <a:spLocks noChangeArrowheads="1"/>
          </p:cNvSpPr>
          <p:nvPr/>
        </p:nvSpPr>
        <p:spPr bwMode="auto">
          <a:xfrm>
            <a:off x="5287963" y="5562600"/>
            <a:ext cx="39782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This </a:t>
            </a:r>
            <a:r>
              <a:rPr lang="en-US" altLang="en-US" sz="1800">
                <a:solidFill>
                  <a:schemeClr val="accent2"/>
                </a:solidFill>
                <a:latin typeface="Tahoma" panose="020B0604030504040204" pitchFamily="34" charset="0"/>
              </a:rPr>
              <a:t>Hierarchical Representation </a:t>
            </a:r>
          </a:p>
          <a:p>
            <a:pPr eaLnBrk="1" hangingPunct="1"/>
            <a:r>
              <a:rPr lang="en-US" altLang="en-US" sz="1800" b="0">
                <a:latin typeface="Tahoma" panose="020B0604030504040204" pitchFamily="34" charset="0"/>
              </a:rPr>
              <a:t>is  referred to as </a:t>
            </a:r>
            <a:r>
              <a:rPr lang="en-US" altLang="en-US">
                <a:solidFill>
                  <a:srgbClr val="FF0000"/>
                </a:solidFill>
                <a:latin typeface="Tahoma" panose="020B0604030504040204" pitchFamily="34" charset="0"/>
              </a:rPr>
              <a:t>Scene Graph</a:t>
            </a:r>
          </a:p>
        </p:txBody>
      </p:sp>
      <p:sp>
        <p:nvSpPr>
          <p:cNvPr id="45065" name="Text Box 17">
            <a:extLst>
              <a:ext uri="{FF2B5EF4-FFF2-40B4-BE49-F238E27FC236}">
                <a16:creationId xmlns:a16="http://schemas.microsoft.com/office/drawing/2014/main" id="{BF6C6559-7EB6-552B-4A2E-B5BDBA73E00E}"/>
              </a:ext>
            </a:extLst>
          </p:cNvPr>
          <p:cNvSpPr txBox="1">
            <a:spLocks noChangeArrowheads="1"/>
          </p:cNvSpPr>
          <p:nvPr/>
        </p:nvSpPr>
        <p:spPr bwMode="auto">
          <a:xfrm>
            <a:off x="2162175" y="3397250"/>
            <a:ext cx="1219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chemeClr val="accent1"/>
                </a:solidFill>
                <a:latin typeface="Tahoma" panose="020B0604030504040204" pitchFamily="34" charset="0"/>
              </a:rPr>
              <a:t>Root node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07251"/>
                                        </p:tgtEl>
                                        <p:attrNameLst>
                                          <p:attrName>style.visibility</p:attrName>
                                        </p:attrNameLst>
                                      </p:cBhvr>
                                      <p:to>
                                        <p:strVal val="visible"/>
                                      </p:to>
                                    </p:set>
                                    <p:animEffect transition="in" filter="checkerboard(across)">
                                      <p:cBhvr>
                                        <p:cTn id="12" dur="500"/>
                                        <p:tgtEl>
                                          <p:spTgt spid="6072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07252"/>
                                        </p:tgtEl>
                                        <p:attrNameLst>
                                          <p:attrName>style.visibility</p:attrName>
                                        </p:attrNameLst>
                                      </p:cBhvr>
                                      <p:to>
                                        <p:strVal val="visible"/>
                                      </p:to>
                                    </p:set>
                                    <p:animEffect transition="in" filter="diamond(in)">
                                      <p:cBhvr>
                                        <p:cTn id="17" dur="2000"/>
                                        <p:tgtEl>
                                          <p:spTgt spid="607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51" grpId="0"/>
      <p:bldP spid="60725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4416DDC2-AC0C-7C96-F991-8C09378B7FC7}"/>
              </a:ext>
            </a:extLst>
          </p:cNvPr>
          <p:cNvSpPr>
            <a:spLocks noChangeArrowheads="1"/>
          </p:cNvSpPr>
          <p:nvPr/>
        </p:nvSpPr>
        <p:spPr bwMode="auto">
          <a:xfrm>
            <a:off x="1712913" y="2286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a:solidFill>
                  <a:srgbClr val="66FF33"/>
                </a:solidFill>
                <a:latin typeface="Tahoma" panose="020B0604030504040204" pitchFamily="34" charset="0"/>
              </a:rPr>
              <a:t>Relative</a:t>
            </a:r>
            <a:r>
              <a:rPr lang="en-US" altLang="en-US" sz="4400" b="0">
                <a:solidFill>
                  <a:schemeClr val="tx2"/>
                </a:solidFill>
                <a:latin typeface="Tahoma" panose="020B0604030504040204" pitchFamily="34" charset="0"/>
              </a:rPr>
              <a:t> </a:t>
            </a:r>
            <a:r>
              <a:rPr lang="en-US" altLang="en-US" sz="4400" b="0">
                <a:solidFill>
                  <a:schemeClr val="accent2"/>
                </a:solidFill>
                <a:latin typeface="Tahoma" panose="020B0604030504040204" pitchFamily="34" charset="0"/>
              </a:rPr>
              <a:t>Transformation</a:t>
            </a:r>
          </a:p>
        </p:txBody>
      </p:sp>
      <p:sp>
        <p:nvSpPr>
          <p:cNvPr id="46083" name="Rectangle 3">
            <a:extLst>
              <a:ext uri="{FF2B5EF4-FFF2-40B4-BE49-F238E27FC236}">
                <a16:creationId xmlns:a16="http://schemas.microsoft.com/office/drawing/2014/main" id="{67BFC5BD-33D7-678C-4018-BD3BA81EACE4}"/>
              </a:ext>
            </a:extLst>
          </p:cNvPr>
          <p:cNvSpPr>
            <a:spLocks noChangeArrowheads="1"/>
          </p:cNvSpPr>
          <p:nvPr/>
        </p:nvSpPr>
        <p:spPr bwMode="auto">
          <a:xfrm>
            <a:off x="-95250" y="1809750"/>
            <a:ext cx="92392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None/>
            </a:pPr>
            <a:r>
              <a:rPr lang="en-US" altLang="en-US" b="0">
                <a:latin typeface="Tahoma" panose="020B0604030504040204" pitchFamily="34" charset="0"/>
              </a:rPr>
              <a:t> </a:t>
            </a:r>
            <a:r>
              <a:rPr lang="en-US" altLang="en-US">
                <a:solidFill>
                  <a:srgbClr val="66FF33"/>
                </a:solidFill>
                <a:latin typeface="Tahoma" panose="020B0604030504040204" pitchFamily="34" charset="0"/>
              </a:rPr>
              <a:t>Relative</a:t>
            </a:r>
            <a:r>
              <a:rPr lang="en-US" altLang="en-US" b="0">
                <a:latin typeface="Tahoma" panose="020B0604030504040204" pitchFamily="34" charset="0"/>
              </a:rPr>
              <a:t> </a:t>
            </a:r>
            <a:r>
              <a:rPr lang="en-US" altLang="en-US">
                <a:solidFill>
                  <a:schemeClr val="accent2"/>
                </a:solidFill>
                <a:latin typeface="Tahoma" panose="020B0604030504040204" pitchFamily="34" charset="0"/>
              </a:rPr>
              <a:t>Transformation</a:t>
            </a:r>
            <a:r>
              <a:rPr lang="en-US" altLang="en-US" b="0">
                <a:latin typeface="Tahoma" panose="020B0604030504040204" pitchFamily="34" charset="0"/>
              </a:rPr>
              <a:t>: Specify the </a:t>
            </a:r>
            <a:r>
              <a:rPr lang="en-US" altLang="en-US">
                <a:solidFill>
                  <a:schemeClr val="accent2"/>
                </a:solidFill>
                <a:latin typeface="Tahoma" panose="020B0604030504040204" pitchFamily="34" charset="0"/>
              </a:rPr>
              <a:t>Transformation</a:t>
            </a:r>
            <a:r>
              <a:rPr lang="en-US" altLang="en-US" b="0">
                <a:latin typeface="Tahoma" panose="020B0604030504040204" pitchFamily="34" charset="0"/>
              </a:rPr>
              <a:t> for </a:t>
            </a:r>
            <a:r>
              <a:rPr lang="en-US" altLang="en-US">
                <a:solidFill>
                  <a:srgbClr val="FF9900"/>
                </a:solidFill>
                <a:latin typeface="Tahoma" panose="020B0604030504040204" pitchFamily="34" charset="0"/>
              </a:rPr>
              <a:t>each Object</a:t>
            </a:r>
            <a:r>
              <a:rPr lang="en-US" altLang="en-US" b="0">
                <a:latin typeface="Tahoma" panose="020B0604030504040204" pitchFamily="34" charset="0"/>
              </a:rPr>
              <a:t> relative to its </a:t>
            </a:r>
            <a:r>
              <a:rPr lang="en-US" altLang="en-US">
                <a:solidFill>
                  <a:srgbClr val="FF9900"/>
                </a:solidFill>
                <a:latin typeface="Tahoma" panose="020B0604030504040204" pitchFamily="34" charset="0"/>
              </a:rPr>
              <a:t>parent</a:t>
            </a:r>
            <a:r>
              <a:rPr lang="en-US" altLang="en-US" sz="2800">
                <a:solidFill>
                  <a:srgbClr val="FF9900"/>
                </a:solidFill>
                <a:latin typeface="Tahoma" panose="020B0604030504040204" pitchFamily="34" charset="0"/>
              </a:rPr>
              <a:t> </a:t>
            </a:r>
            <a:r>
              <a:rPr lang="en-US" altLang="en-US" sz="2800" b="0">
                <a:latin typeface="Tahoma" panose="020B0604030504040204" pitchFamily="34" charset="0"/>
              </a:rPr>
              <a:t>  </a:t>
            </a:r>
          </a:p>
        </p:txBody>
      </p:sp>
      <p:sp>
        <p:nvSpPr>
          <p:cNvPr id="46084" name="AutoShape 4">
            <a:extLst>
              <a:ext uri="{FF2B5EF4-FFF2-40B4-BE49-F238E27FC236}">
                <a16:creationId xmlns:a16="http://schemas.microsoft.com/office/drawing/2014/main" id="{C9562132-2DC6-3ABF-9854-9A8904CA8518}"/>
              </a:ext>
            </a:extLst>
          </p:cNvPr>
          <p:cNvSpPr>
            <a:spLocks noChangeArrowheads="1"/>
          </p:cNvSpPr>
          <p:nvPr/>
        </p:nvSpPr>
        <p:spPr bwMode="auto">
          <a:xfrm>
            <a:off x="838200" y="5029200"/>
            <a:ext cx="1066800" cy="990600"/>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6085" name="Group 5">
            <a:extLst>
              <a:ext uri="{FF2B5EF4-FFF2-40B4-BE49-F238E27FC236}">
                <a16:creationId xmlns:a16="http://schemas.microsoft.com/office/drawing/2014/main" id="{41A2737E-C1D0-6A1B-0DA1-7FE7B2BFCBE8}"/>
              </a:ext>
            </a:extLst>
          </p:cNvPr>
          <p:cNvGrpSpPr>
            <a:grpSpLocks/>
          </p:cNvGrpSpPr>
          <p:nvPr/>
        </p:nvGrpSpPr>
        <p:grpSpPr bwMode="auto">
          <a:xfrm>
            <a:off x="1219200" y="4038600"/>
            <a:ext cx="1295400" cy="1143000"/>
            <a:chOff x="768" y="2688"/>
            <a:chExt cx="816" cy="720"/>
          </a:xfrm>
        </p:grpSpPr>
        <p:sp>
          <p:nvSpPr>
            <p:cNvPr id="46106" name="AutoShape 6">
              <a:extLst>
                <a:ext uri="{FF2B5EF4-FFF2-40B4-BE49-F238E27FC236}">
                  <a16:creationId xmlns:a16="http://schemas.microsoft.com/office/drawing/2014/main" id="{FA93C97E-2585-75C0-5EE7-B0C61A7CC98B}"/>
                </a:ext>
              </a:extLst>
            </p:cNvPr>
            <p:cNvSpPr>
              <a:spLocks noChangeArrowheads="1"/>
            </p:cNvSpPr>
            <p:nvPr/>
          </p:nvSpPr>
          <p:spPr bwMode="auto">
            <a:xfrm>
              <a:off x="768" y="2928"/>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6107" name="Group 7">
              <a:extLst>
                <a:ext uri="{FF2B5EF4-FFF2-40B4-BE49-F238E27FC236}">
                  <a16:creationId xmlns:a16="http://schemas.microsoft.com/office/drawing/2014/main" id="{B82E4210-9138-5E40-9C46-3B836770A99C}"/>
                </a:ext>
              </a:extLst>
            </p:cNvPr>
            <p:cNvGrpSpPr>
              <a:grpSpLocks/>
            </p:cNvGrpSpPr>
            <p:nvPr/>
          </p:nvGrpSpPr>
          <p:grpSpPr bwMode="auto">
            <a:xfrm>
              <a:off x="768" y="2688"/>
              <a:ext cx="816" cy="432"/>
              <a:chOff x="768" y="2688"/>
              <a:chExt cx="816" cy="432"/>
            </a:xfrm>
          </p:grpSpPr>
          <p:sp>
            <p:nvSpPr>
              <p:cNvPr id="46108" name="AutoShape 8">
                <a:extLst>
                  <a:ext uri="{FF2B5EF4-FFF2-40B4-BE49-F238E27FC236}">
                    <a16:creationId xmlns:a16="http://schemas.microsoft.com/office/drawing/2014/main" id="{A2FD6BF6-20C3-C508-E4BC-68E8FF97A0DE}"/>
                  </a:ext>
                </a:extLst>
              </p:cNvPr>
              <p:cNvSpPr>
                <a:spLocks noChangeArrowheads="1"/>
              </p:cNvSpPr>
              <p:nvPr/>
            </p:nvSpPr>
            <p:spPr bwMode="auto">
              <a:xfrm>
                <a:off x="768" y="2832"/>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109" name="AutoShape 9">
                <a:extLst>
                  <a:ext uri="{FF2B5EF4-FFF2-40B4-BE49-F238E27FC236}">
                    <a16:creationId xmlns:a16="http://schemas.microsoft.com/office/drawing/2014/main" id="{3FDF0C98-347F-4320-A247-B47123B464B8}"/>
                  </a:ext>
                </a:extLst>
              </p:cNvPr>
              <p:cNvSpPr>
                <a:spLocks noChangeArrowheads="1"/>
              </p:cNvSpPr>
              <p:nvPr/>
            </p:nvSpPr>
            <p:spPr bwMode="auto">
              <a:xfrm>
                <a:off x="1392" y="2688"/>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46086" name="Group 10">
            <a:extLst>
              <a:ext uri="{FF2B5EF4-FFF2-40B4-BE49-F238E27FC236}">
                <a16:creationId xmlns:a16="http://schemas.microsoft.com/office/drawing/2014/main" id="{38A87BC5-6864-B3C6-C63B-373411ED4A05}"/>
              </a:ext>
            </a:extLst>
          </p:cNvPr>
          <p:cNvGrpSpPr>
            <a:grpSpLocks/>
          </p:cNvGrpSpPr>
          <p:nvPr/>
        </p:nvGrpSpPr>
        <p:grpSpPr bwMode="auto">
          <a:xfrm>
            <a:off x="762000" y="5105400"/>
            <a:ext cx="1371600" cy="1066800"/>
            <a:chOff x="192" y="3600"/>
            <a:chExt cx="672" cy="624"/>
          </a:xfrm>
        </p:grpSpPr>
        <p:sp>
          <p:nvSpPr>
            <p:cNvPr id="46103" name="Line 11">
              <a:extLst>
                <a:ext uri="{FF2B5EF4-FFF2-40B4-BE49-F238E27FC236}">
                  <a16:creationId xmlns:a16="http://schemas.microsoft.com/office/drawing/2014/main" id="{462809AF-3F85-4952-7856-77A26B07BEB0}"/>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04" name="Line 12">
              <a:extLst>
                <a:ext uri="{FF2B5EF4-FFF2-40B4-BE49-F238E27FC236}">
                  <a16:creationId xmlns:a16="http://schemas.microsoft.com/office/drawing/2014/main" id="{37F6F5F1-D2FC-7508-BE5E-D2E2E86BE54D}"/>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05" name="Line 13">
              <a:extLst>
                <a:ext uri="{FF2B5EF4-FFF2-40B4-BE49-F238E27FC236}">
                  <a16:creationId xmlns:a16="http://schemas.microsoft.com/office/drawing/2014/main" id="{2F1A1F72-5E19-0BCF-1C86-1B894CBB588D}"/>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6087" name="Text Box 14">
            <a:extLst>
              <a:ext uri="{FF2B5EF4-FFF2-40B4-BE49-F238E27FC236}">
                <a16:creationId xmlns:a16="http://schemas.microsoft.com/office/drawing/2014/main" id="{D215BCC9-D23E-A951-DB22-E6785C3F1A7B}"/>
              </a:ext>
            </a:extLst>
          </p:cNvPr>
          <p:cNvSpPr txBox="1">
            <a:spLocks noChangeArrowheads="1"/>
          </p:cNvSpPr>
          <p:nvPr/>
        </p:nvSpPr>
        <p:spPr bwMode="auto">
          <a:xfrm>
            <a:off x="2895600" y="3810000"/>
            <a:ext cx="3328988" cy="6508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tx2"/>
                </a:solidFill>
                <a:latin typeface="Tahoma" panose="020B0604030504040204" pitchFamily="34" charset="0"/>
              </a:rPr>
              <a:t>Step 1: </a:t>
            </a:r>
            <a:r>
              <a:rPr lang="en-US" altLang="en-US" sz="1800">
                <a:solidFill>
                  <a:schemeClr val="accent2"/>
                </a:solidFill>
                <a:latin typeface="Tahoma" panose="020B0604030504040204" pitchFamily="34" charset="0"/>
              </a:rPr>
              <a:t>Translate</a:t>
            </a:r>
            <a:r>
              <a:rPr lang="en-US" altLang="en-US" sz="1800">
                <a:solidFill>
                  <a:schemeClr val="tx2"/>
                </a:solidFill>
                <a:latin typeface="Tahoma" panose="020B0604030504040204" pitchFamily="34" charset="0"/>
              </a:rPr>
              <a:t> </a:t>
            </a:r>
            <a:r>
              <a:rPr lang="en-US" altLang="en-US" sz="1800">
                <a:solidFill>
                  <a:srgbClr val="FF9900"/>
                </a:solidFill>
                <a:latin typeface="Tahoma" panose="020B0604030504040204" pitchFamily="34" charset="0"/>
              </a:rPr>
              <a:t>Base</a:t>
            </a:r>
            <a:r>
              <a:rPr lang="en-US" altLang="en-US" sz="1800">
                <a:solidFill>
                  <a:schemeClr val="tx2"/>
                </a:solidFill>
                <a:latin typeface="Tahoma" panose="020B0604030504040204" pitchFamily="34" charset="0"/>
              </a:rPr>
              <a:t> and </a:t>
            </a:r>
          </a:p>
          <a:p>
            <a:pPr eaLnBrk="1" hangingPunct="1"/>
            <a:r>
              <a:rPr lang="en-US" altLang="en-US" sz="1800">
                <a:solidFill>
                  <a:schemeClr val="tx2"/>
                </a:solidFill>
                <a:latin typeface="Tahoma" panose="020B0604030504040204" pitchFamily="34" charset="0"/>
              </a:rPr>
              <a:t>its </a:t>
            </a:r>
            <a:r>
              <a:rPr lang="en-US" altLang="en-US" sz="1800">
                <a:solidFill>
                  <a:srgbClr val="FF9900"/>
                </a:solidFill>
                <a:latin typeface="Tahoma" panose="020B0604030504040204" pitchFamily="34" charset="0"/>
              </a:rPr>
              <a:t>descendants</a:t>
            </a:r>
            <a:r>
              <a:rPr lang="en-US" altLang="en-US" sz="1800">
                <a:solidFill>
                  <a:schemeClr val="tx2"/>
                </a:solidFill>
                <a:latin typeface="Tahoma" panose="020B0604030504040204" pitchFamily="34" charset="0"/>
              </a:rPr>
              <a:t> by </a:t>
            </a:r>
            <a:r>
              <a:rPr lang="en-US" altLang="en-US" sz="1800" b="0">
                <a:solidFill>
                  <a:srgbClr val="FF9900"/>
                </a:solidFill>
                <a:latin typeface="Tahoma" panose="020B0604030504040204" pitchFamily="34" charset="0"/>
              </a:rPr>
              <a:t>(5,0,0); </a:t>
            </a:r>
          </a:p>
        </p:txBody>
      </p:sp>
      <p:grpSp>
        <p:nvGrpSpPr>
          <p:cNvPr id="46088" name="Group 15">
            <a:extLst>
              <a:ext uri="{FF2B5EF4-FFF2-40B4-BE49-F238E27FC236}">
                <a16:creationId xmlns:a16="http://schemas.microsoft.com/office/drawing/2014/main" id="{9922A3FF-2BEC-12D6-C0A8-3C4A0C2D69BD}"/>
              </a:ext>
            </a:extLst>
          </p:cNvPr>
          <p:cNvGrpSpPr>
            <a:grpSpLocks/>
          </p:cNvGrpSpPr>
          <p:nvPr/>
        </p:nvGrpSpPr>
        <p:grpSpPr bwMode="auto">
          <a:xfrm>
            <a:off x="5486400" y="4953000"/>
            <a:ext cx="1371600" cy="1066800"/>
            <a:chOff x="192" y="3600"/>
            <a:chExt cx="672" cy="624"/>
          </a:xfrm>
        </p:grpSpPr>
        <p:sp>
          <p:nvSpPr>
            <p:cNvPr id="46100" name="Line 16">
              <a:extLst>
                <a:ext uri="{FF2B5EF4-FFF2-40B4-BE49-F238E27FC236}">
                  <a16:creationId xmlns:a16="http://schemas.microsoft.com/office/drawing/2014/main" id="{DD5A9F63-459E-1C4B-00D4-75919DBE5771}"/>
                </a:ext>
              </a:extLst>
            </p:cNvPr>
            <p:cNvSpPr>
              <a:spLocks noChangeShapeType="1"/>
            </p:cNvSpPr>
            <p:nvPr/>
          </p:nvSpPr>
          <p:spPr bwMode="auto">
            <a:xfrm flipV="1">
              <a:off x="480" y="3600"/>
              <a:ext cx="0" cy="432"/>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01" name="Line 17">
              <a:extLst>
                <a:ext uri="{FF2B5EF4-FFF2-40B4-BE49-F238E27FC236}">
                  <a16:creationId xmlns:a16="http://schemas.microsoft.com/office/drawing/2014/main" id="{96918D93-BE77-9120-C2A5-0FF3C5DD88F5}"/>
                </a:ext>
              </a:extLst>
            </p:cNvPr>
            <p:cNvSpPr>
              <a:spLocks noChangeShapeType="1"/>
            </p:cNvSpPr>
            <p:nvPr/>
          </p:nvSpPr>
          <p:spPr bwMode="auto">
            <a:xfrm>
              <a:off x="480" y="4032"/>
              <a:ext cx="384" cy="96"/>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102" name="Line 18">
              <a:extLst>
                <a:ext uri="{FF2B5EF4-FFF2-40B4-BE49-F238E27FC236}">
                  <a16:creationId xmlns:a16="http://schemas.microsoft.com/office/drawing/2014/main" id="{72194456-990E-21EC-694A-AED3D3A620E1}"/>
                </a:ext>
              </a:extLst>
            </p:cNvPr>
            <p:cNvSpPr>
              <a:spLocks noChangeShapeType="1"/>
            </p:cNvSpPr>
            <p:nvPr/>
          </p:nvSpPr>
          <p:spPr bwMode="auto">
            <a:xfrm flipH="1">
              <a:off x="192" y="4032"/>
              <a:ext cx="288" cy="192"/>
            </a:xfrm>
            <a:prstGeom prst="line">
              <a:avLst/>
            </a:prstGeom>
            <a:noFill/>
            <a:ln w="28575">
              <a:solidFill>
                <a:schemeClr val="hlink"/>
              </a:solidFill>
              <a:prstDash val="dash"/>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46089" name="Group 19">
            <a:extLst>
              <a:ext uri="{FF2B5EF4-FFF2-40B4-BE49-F238E27FC236}">
                <a16:creationId xmlns:a16="http://schemas.microsoft.com/office/drawing/2014/main" id="{12129252-DE48-8759-F62B-0B17DAAC58A2}"/>
              </a:ext>
            </a:extLst>
          </p:cNvPr>
          <p:cNvGrpSpPr>
            <a:grpSpLocks/>
          </p:cNvGrpSpPr>
          <p:nvPr/>
        </p:nvGrpSpPr>
        <p:grpSpPr bwMode="auto">
          <a:xfrm>
            <a:off x="7086600" y="4114800"/>
            <a:ext cx="1447800" cy="2133600"/>
            <a:chOff x="4464" y="2736"/>
            <a:chExt cx="912" cy="1344"/>
          </a:xfrm>
        </p:grpSpPr>
        <p:sp>
          <p:nvSpPr>
            <p:cNvPr id="46095" name="AutoShape 20">
              <a:extLst>
                <a:ext uri="{FF2B5EF4-FFF2-40B4-BE49-F238E27FC236}">
                  <a16:creationId xmlns:a16="http://schemas.microsoft.com/office/drawing/2014/main" id="{AF2B4B75-7176-FDEF-413B-954519514ABE}"/>
                </a:ext>
              </a:extLst>
            </p:cNvPr>
            <p:cNvSpPr>
              <a:spLocks noChangeArrowheads="1"/>
            </p:cNvSpPr>
            <p:nvPr/>
          </p:nvSpPr>
          <p:spPr bwMode="auto">
            <a:xfrm>
              <a:off x="4464" y="345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6096" name="Group 21">
              <a:extLst>
                <a:ext uri="{FF2B5EF4-FFF2-40B4-BE49-F238E27FC236}">
                  <a16:creationId xmlns:a16="http://schemas.microsoft.com/office/drawing/2014/main" id="{9253887D-9656-4AC9-30FF-0F5618294AAD}"/>
                </a:ext>
              </a:extLst>
            </p:cNvPr>
            <p:cNvGrpSpPr>
              <a:grpSpLocks/>
            </p:cNvGrpSpPr>
            <p:nvPr/>
          </p:nvGrpSpPr>
          <p:grpSpPr bwMode="auto">
            <a:xfrm>
              <a:off x="4704" y="2736"/>
              <a:ext cx="672" cy="816"/>
              <a:chOff x="4704" y="1968"/>
              <a:chExt cx="672" cy="816"/>
            </a:xfrm>
          </p:grpSpPr>
          <p:sp>
            <p:nvSpPr>
              <p:cNvPr id="46097" name="AutoShape 22">
                <a:extLst>
                  <a:ext uri="{FF2B5EF4-FFF2-40B4-BE49-F238E27FC236}">
                    <a16:creationId xmlns:a16="http://schemas.microsoft.com/office/drawing/2014/main" id="{3077959B-A71B-D5AF-B28A-7CCA40B3C1A9}"/>
                  </a:ext>
                </a:extLst>
              </p:cNvPr>
              <p:cNvSpPr>
                <a:spLocks noChangeArrowheads="1"/>
              </p:cNvSpPr>
              <p:nvPr/>
            </p:nvSpPr>
            <p:spPr bwMode="auto">
              <a:xfrm>
                <a:off x="4704" y="2160"/>
                <a:ext cx="192" cy="62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098" name="AutoShape 23">
                <a:extLst>
                  <a:ext uri="{FF2B5EF4-FFF2-40B4-BE49-F238E27FC236}">
                    <a16:creationId xmlns:a16="http://schemas.microsoft.com/office/drawing/2014/main" id="{8238303B-E0C5-47D5-8BA7-F0E18D955292}"/>
                  </a:ext>
                </a:extLst>
              </p:cNvPr>
              <p:cNvSpPr>
                <a:spLocks noChangeArrowheads="1"/>
              </p:cNvSpPr>
              <p:nvPr/>
            </p:nvSpPr>
            <p:spPr bwMode="auto">
              <a:xfrm>
                <a:off x="4704" y="2112"/>
                <a:ext cx="528"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6099" name="AutoShape 24">
                <a:extLst>
                  <a:ext uri="{FF2B5EF4-FFF2-40B4-BE49-F238E27FC236}">
                    <a16:creationId xmlns:a16="http://schemas.microsoft.com/office/drawing/2014/main" id="{D98A592B-8C86-C6F4-FB93-C7E9EB722CE6}"/>
                  </a:ext>
                </a:extLst>
              </p:cNvPr>
              <p:cNvSpPr>
                <a:spLocks noChangeArrowheads="1"/>
              </p:cNvSpPr>
              <p:nvPr/>
            </p:nvSpPr>
            <p:spPr bwMode="auto">
              <a:xfrm>
                <a:off x="5184" y="1968"/>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46090" name="Group 25">
            <a:extLst>
              <a:ext uri="{FF2B5EF4-FFF2-40B4-BE49-F238E27FC236}">
                <a16:creationId xmlns:a16="http://schemas.microsoft.com/office/drawing/2014/main" id="{6FB6ECA6-FEDC-C867-768F-AD6D58B649E6}"/>
              </a:ext>
            </a:extLst>
          </p:cNvPr>
          <p:cNvGrpSpPr>
            <a:grpSpLocks/>
          </p:cNvGrpSpPr>
          <p:nvPr/>
        </p:nvGrpSpPr>
        <p:grpSpPr bwMode="auto">
          <a:xfrm>
            <a:off x="7010400" y="5257800"/>
            <a:ext cx="1371600" cy="1066800"/>
            <a:chOff x="192" y="3600"/>
            <a:chExt cx="672" cy="624"/>
          </a:xfrm>
        </p:grpSpPr>
        <p:sp>
          <p:nvSpPr>
            <p:cNvPr id="46092" name="Line 26">
              <a:extLst>
                <a:ext uri="{FF2B5EF4-FFF2-40B4-BE49-F238E27FC236}">
                  <a16:creationId xmlns:a16="http://schemas.microsoft.com/office/drawing/2014/main" id="{479BB656-6213-9B0E-A1A3-DABB658FFC88}"/>
                </a:ext>
              </a:extLst>
            </p:cNvPr>
            <p:cNvSpPr>
              <a:spLocks noChangeShapeType="1"/>
            </p:cNvSpPr>
            <p:nvPr/>
          </p:nvSpPr>
          <p:spPr bwMode="auto">
            <a:xfrm flipV="1">
              <a:off x="480" y="3600"/>
              <a:ext cx="0" cy="432"/>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093" name="Line 27">
              <a:extLst>
                <a:ext uri="{FF2B5EF4-FFF2-40B4-BE49-F238E27FC236}">
                  <a16:creationId xmlns:a16="http://schemas.microsoft.com/office/drawing/2014/main" id="{BAE2A5C6-28A0-1719-3382-13A7A07D4A2F}"/>
                </a:ext>
              </a:extLst>
            </p:cNvPr>
            <p:cNvSpPr>
              <a:spLocks noChangeShapeType="1"/>
            </p:cNvSpPr>
            <p:nvPr/>
          </p:nvSpPr>
          <p:spPr bwMode="auto">
            <a:xfrm>
              <a:off x="480" y="4032"/>
              <a:ext cx="384" cy="96"/>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6094" name="Line 28">
              <a:extLst>
                <a:ext uri="{FF2B5EF4-FFF2-40B4-BE49-F238E27FC236}">
                  <a16:creationId xmlns:a16="http://schemas.microsoft.com/office/drawing/2014/main" id="{6DD01EB1-F1AD-2550-AFBC-3F8AB7036ED8}"/>
                </a:ext>
              </a:extLst>
            </p:cNvPr>
            <p:cNvSpPr>
              <a:spLocks noChangeShapeType="1"/>
            </p:cNvSpPr>
            <p:nvPr/>
          </p:nvSpPr>
          <p:spPr bwMode="auto">
            <a:xfrm flipH="1">
              <a:off x="192" y="4032"/>
              <a:ext cx="288" cy="192"/>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6091" name="Line 29">
            <a:extLst>
              <a:ext uri="{FF2B5EF4-FFF2-40B4-BE49-F238E27FC236}">
                <a16:creationId xmlns:a16="http://schemas.microsoft.com/office/drawing/2014/main" id="{DCEE5D02-CC3C-4C69-A4A6-6B837101877B}"/>
              </a:ext>
            </a:extLst>
          </p:cNvPr>
          <p:cNvSpPr>
            <a:spLocks noChangeShapeType="1"/>
          </p:cNvSpPr>
          <p:nvPr/>
        </p:nvSpPr>
        <p:spPr bwMode="auto">
          <a:xfrm>
            <a:off x="6400800" y="5486400"/>
            <a:ext cx="533400" cy="152400"/>
          </a:xfrm>
          <a:prstGeom prst="line">
            <a:avLst/>
          </a:prstGeom>
          <a:noFill/>
          <a:ln w="571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E437E42-FFCC-177D-C527-A39789FF4D00}"/>
              </a:ext>
            </a:extLst>
          </p:cNvPr>
          <p:cNvSpPr>
            <a:spLocks noChangeArrowheads="1"/>
          </p:cNvSpPr>
          <p:nvPr/>
        </p:nvSpPr>
        <p:spPr bwMode="auto">
          <a:xfrm>
            <a:off x="1452563"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a:solidFill>
                  <a:srgbClr val="66FF33"/>
                </a:solidFill>
                <a:latin typeface="Tahoma" panose="020B0604030504040204" pitchFamily="34" charset="0"/>
              </a:rPr>
              <a:t>Relative</a:t>
            </a:r>
            <a:r>
              <a:rPr lang="en-US" altLang="en-US" sz="4400" b="0">
                <a:solidFill>
                  <a:schemeClr val="tx2"/>
                </a:solidFill>
                <a:latin typeface="Tahoma" panose="020B0604030504040204" pitchFamily="34" charset="0"/>
              </a:rPr>
              <a:t> </a:t>
            </a:r>
            <a:r>
              <a:rPr lang="en-US" altLang="en-US" sz="4400">
                <a:solidFill>
                  <a:schemeClr val="accent2"/>
                </a:solidFill>
                <a:latin typeface="Tahoma" panose="020B0604030504040204" pitchFamily="34" charset="0"/>
              </a:rPr>
              <a:t>Transformation</a:t>
            </a:r>
            <a:r>
              <a:rPr lang="en-US" altLang="en-US" sz="4400" b="0">
                <a:solidFill>
                  <a:schemeClr val="tx2"/>
                </a:solidFill>
                <a:latin typeface="Tahoma" panose="020B0604030504040204" pitchFamily="34" charset="0"/>
              </a:rPr>
              <a:t> </a:t>
            </a:r>
            <a:r>
              <a:rPr lang="en-US" altLang="en-US" sz="3600" b="0">
                <a:solidFill>
                  <a:schemeClr val="tx2"/>
                </a:solidFill>
                <a:latin typeface="Tahoma" panose="020B0604030504040204" pitchFamily="34" charset="0"/>
              </a:rPr>
              <a:t>(2)</a:t>
            </a:r>
          </a:p>
        </p:txBody>
      </p:sp>
      <p:sp>
        <p:nvSpPr>
          <p:cNvPr id="47107" name="Text Box 3">
            <a:extLst>
              <a:ext uri="{FF2B5EF4-FFF2-40B4-BE49-F238E27FC236}">
                <a16:creationId xmlns:a16="http://schemas.microsoft.com/office/drawing/2014/main" id="{2150AA74-7E3F-1508-6206-6B71B554EAD3}"/>
              </a:ext>
            </a:extLst>
          </p:cNvPr>
          <p:cNvSpPr txBox="1">
            <a:spLocks noChangeArrowheads="1"/>
          </p:cNvSpPr>
          <p:nvPr/>
        </p:nvSpPr>
        <p:spPr bwMode="auto">
          <a:xfrm>
            <a:off x="914400" y="2590800"/>
            <a:ext cx="6415088" cy="6461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tx2"/>
                </a:solidFill>
                <a:latin typeface="Tahoma" panose="020B0604030504040204" pitchFamily="34" charset="0"/>
              </a:rPr>
              <a:t>Step 2: </a:t>
            </a:r>
            <a:r>
              <a:rPr lang="en-US" altLang="en-US" sz="1800">
                <a:solidFill>
                  <a:schemeClr val="accent2"/>
                </a:solidFill>
                <a:latin typeface="Tahoma" panose="020B0604030504040204" pitchFamily="34" charset="0"/>
              </a:rPr>
              <a:t>Rotate</a:t>
            </a:r>
            <a:r>
              <a:rPr lang="en-US" altLang="en-US" sz="1800">
                <a:solidFill>
                  <a:schemeClr val="tx2"/>
                </a:solidFill>
                <a:latin typeface="Tahoma" panose="020B0604030504040204" pitchFamily="34" charset="0"/>
              </a:rPr>
              <a:t> the  </a:t>
            </a:r>
            <a:r>
              <a:rPr lang="en-US" altLang="en-US" sz="1800">
                <a:solidFill>
                  <a:srgbClr val="FF9900"/>
                </a:solidFill>
                <a:latin typeface="Tahoma" panose="020B0604030504040204" pitchFamily="34" charset="0"/>
              </a:rPr>
              <a:t>Lower Arm </a:t>
            </a:r>
            <a:r>
              <a:rPr lang="en-US" altLang="en-US" sz="1800">
                <a:solidFill>
                  <a:schemeClr val="tx2"/>
                </a:solidFill>
                <a:latin typeface="Tahoma" panose="020B0604030504040204" pitchFamily="34" charset="0"/>
              </a:rPr>
              <a:t>and all its </a:t>
            </a:r>
            <a:r>
              <a:rPr lang="en-US" altLang="en-US" sz="1800">
                <a:solidFill>
                  <a:srgbClr val="FF9900"/>
                </a:solidFill>
                <a:latin typeface="Tahoma" panose="020B0604030504040204" pitchFamily="34" charset="0"/>
              </a:rPr>
              <a:t>descendants</a:t>
            </a:r>
          </a:p>
          <a:p>
            <a:pPr eaLnBrk="1" hangingPunct="1"/>
            <a:r>
              <a:rPr lang="en-US" altLang="en-US" sz="1800">
                <a:latin typeface="Tahoma" panose="020B0604030504040204" pitchFamily="34" charset="0"/>
              </a:rPr>
              <a:t> </a:t>
            </a:r>
            <a:r>
              <a:rPr lang="en-US" altLang="en-US" sz="1800">
                <a:solidFill>
                  <a:srgbClr val="66FF33"/>
                </a:solidFill>
                <a:latin typeface="Tahoma" panose="020B0604030504040204" pitchFamily="34" charset="0"/>
              </a:rPr>
              <a:t>Relative</a:t>
            </a:r>
            <a:r>
              <a:rPr lang="en-US" altLang="en-US" sz="1800">
                <a:latin typeface="Tahoma" panose="020B0604030504040204" pitchFamily="34" charset="0"/>
              </a:rPr>
              <a:t> to </a:t>
            </a:r>
            <a:r>
              <a:rPr lang="en-US" altLang="en-US" sz="1800">
                <a:solidFill>
                  <a:srgbClr val="FF9900"/>
                </a:solidFill>
                <a:latin typeface="Tahoma" panose="020B0604030504040204" pitchFamily="34" charset="0"/>
              </a:rPr>
              <a:t>its</a:t>
            </a:r>
            <a:r>
              <a:rPr lang="en-US" altLang="en-US" sz="1800">
                <a:latin typeface="Tahoma" panose="020B0604030504040204" pitchFamily="34" charset="0"/>
              </a:rPr>
              <a:t> local </a:t>
            </a:r>
            <a:r>
              <a:rPr lang="en-US" altLang="en-US" sz="1800">
                <a:solidFill>
                  <a:srgbClr val="FF9900"/>
                </a:solidFill>
                <a:latin typeface="Tahoma" panose="020B0604030504040204" pitchFamily="34" charset="0"/>
              </a:rPr>
              <a:t>y axis by -90 degree</a:t>
            </a:r>
          </a:p>
        </p:txBody>
      </p:sp>
      <p:grpSp>
        <p:nvGrpSpPr>
          <p:cNvPr id="47108" name="Group 4">
            <a:extLst>
              <a:ext uri="{FF2B5EF4-FFF2-40B4-BE49-F238E27FC236}">
                <a16:creationId xmlns:a16="http://schemas.microsoft.com/office/drawing/2014/main" id="{51B91829-3790-E98B-8D31-D68B3CE62269}"/>
              </a:ext>
            </a:extLst>
          </p:cNvPr>
          <p:cNvGrpSpPr>
            <a:grpSpLocks/>
          </p:cNvGrpSpPr>
          <p:nvPr/>
        </p:nvGrpSpPr>
        <p:grpSpPr bwMode="auto">
          <a:xfrm>
            <a:off x="1295400" y="3810000"/>
            <a:ext cx="2049463" cy="2303463"/>
            <a:chOff x="422" y="2352"/>
            <a:chExt cx="1291" cy="1451"/>
          </a:xfrm>
        </p:grpSpPr>
        <p:grpSp>
          <p:nvGrpSpPr>
            <p:cNvPr id="47123" name="Group 5">
              <a:extLst>
                <a:ext uri="{FF2B5EF4-FFF2-40B4-BE49-F238E27FC236}">
                  <a16:creationId xmlns:a16="http://schemas.microsoft.com/office/drawing/2014/main" id="{6EFC7383-8F60-7354-D4B5-273A060DA4C7}"/>
                </a:ext>
              </a:extLst>
            </p:cNvPr>
            <p:cNvGrpSpPr>
              <a:grpSpLocks/>
            </p:cNvGrpSpPr>
            <p:nvPr/>
          </p:nvGrpSpPr>
          <p:grpSpPr bwMode="auto">
            <a:xfrm>
              <a:off x="672" y="2352"/>
              <a:ext cx="912" cy="1344"/>
              <a:chOff x="4464" y="2736"/>
              <a:chExt cx="912" cy="1344"/>
            </a:xfrm>
          </p:grpSpPr>
          <p:sp>
            <p:nvSpPr>
              <p:cNvPr id="47132" name="AutoShape 6">
                <a:extLst>
                  <a:ext uri="{FF2B5EF4-FFF2-40B4-BE49-F238E27FC236}">
                    <a16:creationId xmlns:a16="http://schemas.microsoft.com/office/drawing/2014/main" id="{A9361770-F135-671D-9F5F-EFFB820E84C6}"/>
                  </a:ext>
                </a:extLst>
              </p:cNvPr>
              <p:cNvSpPr>
                <a:spLocks noChangeArrowheads="1"/>
              </p:cNvSpPr>
              <p:nvPr/>
            </p:nvSpPr>
            <p:spPr bwMode="auto">
              <a:xfrm>
                <a:off x="4464" y="345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7133" name="Group 7">
                <a:extLst>
                  <a:ext uri="{FF2B5EF4-FFF2-40B4-BE49-F238E27FC236}">
                    <a16:creationId xmlns:a16="http://schemas.microsoft.com/office/drawing/2014/main" id="{8C1BB310-803B-BA19-632B-5707CBD41CCE}"/>
                  </a:ext>
                </a:extLst>
              </p:cNvPr>
              <p:cNvGrpSpPr>
                <a:grpSpLocks/>
              </p:cNvGrpSpPr>
              <p:nvPr/>
            </p:nvGrpSpPr>
            <p:grpSpPr bwMode="auto">
              <a:xfrm>
                <a:off x="4704" y="2736"/>
                <a:ext cx="672" cy="816"/>
                <a:chOff x="4704" y="1968"/>
                <a:chExt cx="672" cy="816"/>
              </a:xfrm>
            </p:grpSpPr>
            <p:sp>
              <p:nvSpPr>
                <p:cNvPr id="47134" name="AutoShape 8">
                  <a:extLst>
                    <a:ext uri="{FF2B5EF4-FFF2-40B4-BE49-F238E27FC236}">
                      <a16:creationId xmlns:a16="http://schemas.microsoft.com/office/drawing/2014/main" id="{2992954B-A448-859C-615D-8445A4EA3F2C}"/>
                    </a:ext>
                  </a:extLst>
                </p:cNvPr>
                <p:cNvSpPr>
                  <a:spLocks noChangeArrowheads="1"/>
                </p:cNvSpPr>
                <p:nvPr/>
              </p:nvSpPr>
              <p:spPr bwMode="auto">
                <a:xfrm>
                  <a:off x="4704" y="2160"/>
                  <a:ext cx="192" cy="62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135" name="AutoShape 9">
                  <a:extLst>
                    <a:ext uri="{FF2B5EF4-FFF2-40B4-BE49-F238E27FC236}">
                      <a16:creationId xmlns:a16="http://schemas.microsoft.com/office/drawing/2014/main" id="{E111B8F2-9985-F093-0E2D-B16186BF30F6}"/>
                    </a:ext>
                  </a:extLst>
                </p:cNvPr>
                <p:cNvSpPr>
                  <a:spLocks noChangeArrowheads="1"/>
                </p:cNvSpPr>
                <p:nvPr/>
              </p:nvSpPr>
              <p:spPr bwMode="auto">
                <a:xfrm>
                  <a:off x="4704" y="2112"/>
                  <a:ext cx="528"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136" name="AutoShape 10">
                  <a:extLst>
                    <a:ext uri="{FF2B5EF4-FFF2-40B4-BE49-F238E27FC236}">
                      <a16:creationId xmlns:a16="http://schemas.microsoft.com/office/drawing/2014/main" id="{A5CB2D0C-7103-743E-4DE6-C36DC608F67D}"/>
                    </a:ext>
                  </a:extLst>
                </p:cNvPr>
                <p:cNvSpPr>
                  <a:spLocks noChangeArrowheads="1"/>
                </p:cNvSpPr>
                <p:nvPr/>
              </p:nvSpPr>
              <p:spPr bwMode="auto">
                <a:xfrm>
                  <a:off x="5184" y="1968"/>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grpSp>
          <p:nvGrpSpPr>
            <p:cNvPr id="47124" name="Group 11">
              <a:extLst>
                <a:ext uri="{FF2B5EF4-FFF2-40B4-BE49-F238E27FC236}">
                  <a16:creationId xmlns:a16="http://schemas.microsoft.com/office/drawing/2014/main" id="{BE4144E2-4D7A-BE46-E3A3-4A9BB79DE786}"/>
                </a:ext>
              </a:extLst>
            </p:cNvPr>
            <p:cNvGrpSpPr>
              <a:grpSpLocks/>
            </p:cNvGrpSpPr>
            <p:nvPr/>
          </p:nvGrpSpPr>
          <p:grpSpPr bwMode="auto">
            <a:xfrm>
              <a:off x="624" y="2976"/>
              <a:ext cx="864" cy="672"/>
              <a:chOff x="192" y="3600"/>
              <a:chExt cx="672" cy="624"/>
            </a:xfrm>
          </p:grpSpPr>
          <p:sp>
            <p:nvSpPr>
              <p:cNvPr id="47129" name="Line 12">
                <a:extLst>
                  <a:ext uri="{FF2B5EF4-FFF2-40B4-BE49-F238E27FC236}">
                    <a16:creationId xmlns:a16="http://schemas.microsoft.com/office/drawing/2014/main" id="{F58C9C76-5127-BB7E-923D-4008AD45E5E7}"/>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30" name="Line 13">
                <a:extLst>
                  <a:ext uri="{FF2B5EF4-FFF2-40B4-BE49-F238E27FC236}">
                    <a16:creationId xmlns:a16="http://schemas.microsoft.com/office/drawing/2014/main" id="{B89267A6-AC66-E1BF-F3DC-BCFCCEE597A6}"/>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31" name="Line 14">
                <a:extLst>
                  <a:ext uri="{FF2B5EF4-FFF2-40B4-BE49-F238E27FC236}">
                    <a16:creationId xmlns:a16="http://schemas.microsoft.com/office/drawing/2014/main" id="{A4AC146F-EEF7-7019-A3C5-91424579816B}"/>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7125" name="Freeform 15">
              <a:extLst>
                <a:ext uri="{FF2B5EF4-FFF2-40B4-BE49-F238E27FC236}">
                  <a16:creationId xmlns:a16="http://schemas.microsoft.com/office/drawing/2014/main" id="{1A413928-A574-7130-FE07-44617EC29AEC}"/>
                </a:ext>
              </a:extLst>
            </p:cNvPr>
            <p:cNvSpPr>
              <a:spLocks/>
            </p:cNvSpPr>
            <p:nvPr/>
          </p:nvSpPr>
          <p:spPr bwMode="auto">
            <a:xfrm>
              <a:off x="816" y="3200"/>
              <a:ext cx="352" cy="208"/>
            </a:xfrm>
            <a:custGeom>
              <a:avLst/>
              <a:gdLst>
                <a:gd name="T0" fmla="*/ 336 w 352"/>
                <a:gd name="T1" fmla="*/ 0 h 208"/>
                <a:gd name="T2" fmla="*/ 336 w 352"/>
                <a:gd name="T3" fmla="*/ 96 h 208"/>
                <a:gd name="T4" fmla="*/ 240 w 352"/>
                <a:gd name="T5" fmla="*/ 192 h 208"/>
                <a:gd name="T6" fmla="*/ 96 w 352"/>
                <a:gd name="T7" fmla="*/ 192 h 208"/>
                <a:gd name="T8" fmla="*/ 0 w 352"/>
                <a:gd name="T9" fmla="*/ 96 h 208"/>
                <a:gd name="T10" fmla="*/ 0 60000 65536"/>
                <a:gd name="T11" fmla="*/ 0 60000 65536"/>
                <a:gd name="T12" fmla="*/ 0 60000 65536"/>
                <a:gd name="T13" fmla="*/ 0 60000 65536"/>
                <a:gd name="T14" fmla="*/ 0 60000 65536"/>
                <a:gd name="T15" fmla="*/ 0 w 352"/>
                <a:gd name="T16" fmla="*/ 0 h 208"/>
                <a:gd name="T17" fmla="*/ 352 w 352"/>
                <a:gd name="T18" fmla="*/ 208 h 208"/>
              </a:gdLst>
              <a:ahLst/>
              <a:cxnLst>
                <a:cxn ang="T10">
                  <a:pos x="T0" y="T1"/>
                </a:cxn>
                <a:cxn ang="T11">
                  <a:pos x="T2" y="T3"/>
                </a:cxn>
                <a:cxn ang="T12">
                  <a:pos x="T4" y="T5"/>
                </a:cxn>
                <a:cxn ang="T13">
                  <a:pos x="T6" y="T7"/>
                </a:cxn>
                <a:cxn ang="T14">
                  <a:pos x="T8" y="T9"/>
                </a:cxn>
              </a:cxnLst>
              <a:rect l="T15" t="T16" r="T17" b="T18"/>
              <a:pathLst>
                <a:path w="352" h="208">
                  <a:moveTo>
                    <a:pt x="336" y="0"/>
                  </a:moveTo>
                  <a:cubicBezTo>
                    <a:pt x="344" y="32"/>
                    <a:pt x="352" y="64"/>
                    <a:pt x="336" y="96"/>
                  </a:cubicBezTo>
                  <a:cubicBezTo>
                    <a:pt x="320" y="128"/>
                    <a:pt x="280" y="176"/>
                    <a:pt x="240" y="192"/>
                  </a:cubicBezTo>
                  <a:cubicBezTo>
                    <a:pt x="200" y="208"/>
                    <a:pt x="136" y="208"/>
                    <a:pt x="96" y="192"/>
                  </a:cubicBezTo>
                  <a:cubicBezTo>
                    <a:pt x="56" y="176"/>
                    <a:pt x="16" y="112"/>
                    <a:pt x="0" y="96"/>
                  </a:cubicBezTo>
                </a:path>
              </a:pathLst>
            </a:custGeom>
            <a:noFill/>
            <a:ln w="31750" cap="flat" cmpd="sng">
              <a:solidFill>
                <a:schemeClr val="tx2"/>
              </a:solidFill>
              <a:prstDash val="solid"/>
              <a:miter lim="800000"/>
              <a:headEnd type="none" w="med" len="me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47126" name="Text Box 16">
              <a:extLst>
                <a:ext uri="{FF2B5EF4-FFF2-40B4-BE49-F238E27FC236}">
                  <a16:creationId xmlns:a16="http://schemas.microsoft.com/office/drawing/2014/main" id="{F87647AC-5E9B-F4D4-6691-5297B4E2E33B}"/>
                </a:ext>
              </a:extLst>
            </p:cNvPr>
            <p:cNvSpPr txBox="1">
              <a:spLocks noChangeArrowheads="1"/>
            </p:cNvSpPr>
            <p:nvPr/>
          </p:nvSpPr>
          <p:spPr bwMode="auto">
            <a:xfrm>
              <a:off x="1526" y="347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47127" name="Text Box 17">
              <a:extLst>
                <a:ext uri="{FF2B5EF4-FFF2-40B4-BE49-F238E27FC236}">
                  <a16:creationId xmlns:a16="http://schemas.microsoft.com/office/drawing/2014/main" id="{77B52080-43CE-0CF9-339A-7C7253E28F5B}"/>
                </a:ext>
              </a:extLst>
            </p:cNvPr>
            <p:cNvSpPr txBox="1">
              <a:spLocks noChangeArrowheads="1"/>
            </p:cNvSpPr>
            <p:nvPr/>
          </p:nvSpPr>
          <p:spPr bwMode="auto">
            <a:xfrm>
              <a:off x="422" y="3572"/>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sp>
          <p:nvSpPr>
            <p:cNvPr id="47128" name="Text Box 18">
              <a:extLst>
                <a:ext uri="{FF2B5EF4-FFF2-40B4-BE49-F238E27FC236}">
                  <a16:creationId xmlns:a16="http://schemas.microsoft.com/office/drawing/2014/main" id="{8E8B19D7-DD54-B931-D0B7-23BA199E6F1A}"/>
                </a:ext>
              </a:extLst>
            </p:cNvPr>
            <p:cNvSpPr txBox="1">
              <a:spLocks noChangeArrowheads="1"/>
            </p:cNvSpPr>
            <p:nvPr/>
          </p:nvSpPr>
          <p:spPr bwMode="auto">
            <a:xfrm>
              <a:off x="614" y="285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grpSp>
      <p:grpSp>
        <p:nvGrpSpPr>
          <p:cNvPr id="47109" name="Group 19">
            <a:extLst>
              <a:ext uri="{FF2B5EF4-FFF2-40B4-BE49-F238E27FC236}">
                <a16:creationId xmlns:a16="http://schemas.microsoft.com/office/drawing/2014/main" id="{F2834445-0544-4BF2-A219-26DC1F866379}"/>
              </a:ext>
            </a:extLst>
          </p:cNvPr>
          <p:cNvGrpSpPr>
            <a:grpSpLocks/>
          </p:cNvGrpSpPr>
          <p:nvPr/>
        </p:nvGrpSpPr>
        <p:grpSpPr bwMode="auto">
          <a:xfrm>
            <a:off x="6096000" y="3886200"/>
            <a:ext cx="1311275" cy="2057400"/>
            <a:chOff x="4118" y="2400"/>
            <a:chExt cx="826" cy="1296"/>
          </a:xfrm>
        </p:grpSpPr>
        <p:sp>
          <p:nvSpPr>
            <p:cNvPr id="47111" name="AutoShape 20">
              <a:extLst>
                <a:ext uri="{FF2B5EF4-FFF2-40B4-BE49-F238E27FC236}">
                  <a16:creationId xmlns:a16="http://schemas.microsoft.com/office/drawing/2014/main" id="{BA5885AE-A561-CFEA-F140-5BE3AFE4E09A}"/>
                </a:ext>
              </a:extLst>
            </p:cNvPr>
            <p:cNvSpPr>
              <a:spLocks noChangeArrowheads="1"/>
            </p:cNvSpPr>
            <p:nvPr/>
          </p:nvSpPr>
          <p:spPr bwMode="auto">
            <a:xfrm>
              <a:off x="4224" y="3072"/>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47112" name="Group 21">
              <a:extLst>
                <a:ext uri="{FF2B5EF4-FFF2-40B4-BE49-F238E27FC236}">
                  <a16:creationId xmlns:a16="http://schemas.microsoft.com/office/drawing/2014/main" id="{C618E210-BF77-0A43-6761-2BAD485A3484}"/>
                </a:ext>
              </a:extLst>
            </p:cNvPr>
            <p:cNvGrpSpPr>
              <a:grpSpLocks/>
            </p:cNvGrpSpPr>
            <p:nvPr/>
          </p:nvGrpSpPr>
          <p:grpSpPr bwMode="auto">
            <a:xfrm>
              <a:off x="4464" y="2400"/>
              <a:ext cx="480" cy="768"/>
              <a:chOff x="4704" y="2784"/>
              <a:chExt cx="480" cy="768"/>
            </a:xfrm>
          </p:grpSpPr>
          <p:sp>
            <p:nvSpPr>
              <p:cNvPr id="47120" name="AutoShape 22">
                <a:extLst>
                  <a:ext uri="{FF2B5EF4-FFF2-40B4-BE49-F238E27FC236}">
                    <a16:creationId xmlns:a16="http://schemas.microsoft.com/office/drawing/2014/main" id="{5F36DF99-25A6-D89B-0681-CAA2B446EF1A}"/>
                  </a:ext>
                </a:extLst>
              </p:cNvPr>
              <p:cNvSpPr>
                <a:spLocks noChangeArrowheads="1"/>
              </p:cNvSpPr>
              <p:nvPr/>
            </p:nvSpPr>
            <p:spPr bwMode="auto">
              <a:xfrm flipH="1">
                <a:off x="4704" y="2928"/>
                <a:ext cx="192" cy="624"/>
              </a:xfrm>
              <a:prstGeom prst="cube">
                <a:avLst>
                  <a:gd name="adj" fmla="val 2969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121" name="AutoShape 23">
                <a:extLst>
                  <a:ext uri="{FF2B5EF4-FFF2-40B4-BE49-F238E27FC236}">
                    <a16:creationId xmlns:a16="http://schemas.microsoft.com/office/drawing/2014/main" id="{F5A980CA-D0BD-4246-A32D-FBB946A5E3AE}"/>
                  </a:ext>
                </a:extLst>
              </p:cNvPr>
              <p:cNvSpPr>
                <a:spLocks noChangeArrowheads="1"/>
              </p:cNvSpPr>
              <p:nvPr/>
            </p:nvSpPr>
            <p:spPr bwMode="auto">
              <a:xfrm flipH="1">
                <a:off x="4704" y="2784"/>
                <a:ext cx="432" cy="432"/>
              </a:xfrm>
              <a:prstGeom prst="cube">
                <a:avLst>
                  <a:gd name="adj" fmla="val 70134"/>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7122" name="AutoShape 24">
                <a:extLst>
                  <a:ext uri="{FF2B5EF4-FFF2-40B4-BE49-F238E27FC236}">
                    <a16:creationId xmlns:a16="http://schemas.microsoft.com/office/drawing/2014/main" id="{534AB40A-C34C-0812-3A11-C45CCFC8CD4C}"/>
                  </a:ext>
                </a:extLst>
              </p:cNvPr>
              <p:cNvSpPr>
                <a:spLocks noChangeArrowheads="1"/>
              </p:cNvSpPr>
              <p:nvPr/>
            </p:nvSpPr>
            <p:spPr bwMode="auto">
              <a:xfrm flipH="1">
                <a:off x="4992" y="2976"/>
                <a:ext cx="192" cy="384"/>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7113" name="Group 25">
              <a:extLst>
                <a:ext uri="{FF2B5EF4-FFF2-40B4-BE49-F238E27FC236}">
                  <a16:creationId xmlns:a16="http://schemas.microsoft.com/office/drawing/2014/main" id="{AF25824A-DCFD-F6CB-B11B-A56C269E26B7}"/>
                </a:ext>
              </a:extLst>
            </p:cNvPr>
            <p:cNvGrpSpPr>
              <a:grpSpLocks/>
            </p:cNvGrpSpPr>
            <p:nvPr/>
          </p:nvGrpSpPr>
          <p:grpSpPr bwMode="auto">
            <a:xfrm>
              <a:off x="4272" y="2736"/>
              <a:ext cx="528" cy="576"/>
              <a:chOff x="2304" y="3216"/>
              <a:chExt cx="768" cy="864"/>
            </a:xfrm>
          </p:grpSpPr>
          <p:sp>
            <p:nvSpPr>
              <p:cNvPr id="47117" name="Line 26">
                <a:extLst>
                  <a:ext uri="{FF2B5EF4-FFF2-40B4-BE49-F238E27FC236}">
                    <a16:creationId xmlns:a16="http://schemas.microsoft.com/office/drawing/2014/main" id="{AF23DA8D-A2A0-AFD9-E321-17E4A954FA08}"/>
                  </a:ext>
                </a:extLst>
              </p:cNvPr>
              <p:cNvSpPr>
                <a:spLocks noChangeShapeType="1"/>
              </p:cNvSpPr>
              <p:nvPr/>
            </p:nvSpPr>
            <p:spPr bwMode="auto">
              <a:xfrm flipV="1">
                <a:off x="2784" y="3216"/>
                <a:ext cx="0" cy="576"/>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18" name="Line 27">
                <a:extLst>
                  <a:ext uri="{FF2B5EF4-FFF2-40B4-BE49-F238E27FC236}">
                    <a16:creationId xmlns:a16="http://schemas.microsoft.com/office/drawing/2014/main" id="{419711B0-4BBA-0BD4-7CEA-4BA2EE17F4FA}"/>
                  </a:ext>
                </a:extLst>
              </p:cNvPr>
              <p:cNvSpPr>
                <a:spLocks noChangeShapeType="1"/>
              </p:cNvSpPr>
              <p:nvPr/>
            </p:nvSpPr>
            <p:spPr bwMode="auto">
              <a:xfrm>
                <a:off x="2784" y="3792"/>
                <a:ext cx="288" cy="28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7119" name="Line 28">
                <a:extLst>
                  <a:ext uri="{FF2B5EF4-FFF2-40B4-BE49-F238E27FC236}">
                    <a16:creationId xmlns:a16="http://schemas.microsoft.com/office/drawing/2014/main" id="{06B3DA31-F16B-9943-84D2-55E16998ED63}"/>
                  </a:ext>
                </a:extLst>
              </p:cNvPr>
              <p:cNvSpPr>
                <a:spLocks noChangeShapeType="1"/>
              </p:cNvSpPr>
              <p:nvPr/>
            </p:nvSpPr>
            <p:spPr bwMode="auto">
              <a:xfrm flipH="1">
                <a:off x="2304" y="3792"/>
                <a:ext cx="480" cy="48"/>
              </a:xfrm>
              <a:prstGeom prst="line">
                <a:avLst/>
              </a:prstGeom>
              <a:noFill/>
              <a:ln w="381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47114" name="Text Box 29">
              <a:extLst>
                <a:ext uri="{FF2B5EF4-FFF2-40B4-BE49-F238E27FC236}">
                  <a16:creationId xmlns:a16="http://schemas.microsoft.com/office/drawing/2014/main" id="{5554DC32-ED6A-776B-EE80-5B08B4EFA07F}"/>
                </a:ext>
              </a:extLst>
            </p:cNvPr>
            <p:cNvSpPr txBox="1">
              <a:spLocks noChangeArrowheads="1"/>
            </p:cNvSpPr>
            <p:nvPr/>
          </p:nvSpPr>
          <p:spPr bwMode="auto">
            <a:xfrm>
              <a:off x="4598" y="3236"/>
              <a:ext cx="1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x</a:t>
              </a:r>
            </a:p>
          </p:txBody>
        </p:sp>
        <p:sp>
          <p:nvSpPr>
            <p:cNvPr id="47115" name="Text Box 30">
              <a:extLst>
                <a:ext uri="{FF2B5EF4-FFF2-40B4-BE49-F238E27FC236}">
                  <a16:creationId xmlns:a16="http://schemas.microsoft.com/office/drawing/2014/main" id="{B6815079-DEC9-3305-F955-85C242ED6580}"/>
                </a:ext>
              </a:extLst>
            </p:cNvPr>
            <p:cNvSpPr txBox="1">
              <a:spLocks noChangeArrowheads="1"/>
            </p:cNvSpPr>
            <p:nvPr/>
          </p:nvSpPr>
          <p:spPr bwMode="auto">
            <a:xfrm>
              <a:off x="4118" y="2948"/>
              <a:ext cx="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z</a:t>
              </a:r>
            </a:p>
          </p:txBody>
        </p:sp>
        <p:sp>
          <p:nvSpPr>
            <p:cNvPr id="47116" name="Text Box 31">
              <a:extLst>
                <a:ext uri="{FF2B5EF4-FFF2-40B4-BE49-F238E27FC236}">
                  <a16:creationId xmlns:a16="http://schemas.microsoft.com/office/drawing/2014/main" id="{4EDD75AB-D7E4-AE8C-D508-D88AF9BB883F}"/>
                </a:ext>
              </a:extLst>
            </p:cNvPr>
            <p:cNvSpPr txBox="1">
              <a:spLocks noChangeArrowheads="1"/>
            </p:cNvSpPr>
            <p:nvPr/>
          </p:nvSpPr>
          <p:spPr bwMode="auto">
            <a:xfrm>
              <a:off x="4310" y="2564"/>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y</a:t>
              </a:r>
            </a:p>
          </p:txBody>
        </p:sp>
      </p:grpSp>
      <p:sp>
        <p:nvSpPr>
          <p:cNvPr id="47110" name="AutoShape 32">
            <a:extLst>
              <a:ext uri="{FF2B5EF4-FFF2-40B4-BE49-F238E27FC236}">
                <a16:creationId xmlns:a16="http://schemas.microsoft.com/office/drawing/2014/main" id="{B2317CEE-629D-6097-965F-70F9BC775296}"/>
              </a:ext>
            </a:extLst>
          </p:cNvPr>
          <p:cNvSpPr>
            <a:spLocks noChangeArrowheads="1"/>
          </p:cNvSpPr>
          <p:nvPr/>
        </p:nvSpPr>
        <p:spPr bwMode="auto">
          <a:xfrm>
            <a:off x="4114800" y="4876800"/>
            <a:ext cx="685800" cy="304800"/>
          </a:xfrm>
          <a:prstGeom prst="rightArrow">
            <a:avLst>
              <a:gd name="adj1" fmla="val 50000"/>
              <a:gd name="adj2" fmla="val 5625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539932C-F2D4-D3ED-2E42-BFB871B6C924}"/>
              </a:ext>
            </a:extLst>
          </p:cNvPr>
          <p:cNvSpPr>
            <a:spLocks noGrp="1" noChangeArrowheads="1"/>
          </p:cNvSpPr>
          <p:nvPr>
            <p:ph type="title"/>
          </p:nvPr>
        </p:nvSpPr>
        <p:spPr>
          <a:xfrm>
            <a:off x="1371600" y="228600"/>
            <a:ext cx="6858000" cy="1066800"/>
          </a:xfrm>
        </p:spPr>
        <p:txBody>
          <a:bodyPr/>
          <a:lstStyle/>
          <a:p>
            <a:r>
              <a:rPr lang="en-US" altLang="en-US" sz="4000">
                <a:solidFill>
                  <a:srgbClr val="66FF33"/>
                </a:solidFill>
                <a:latin typeface="Tahoma" panose="020B0604030504040204" pitchFamily="34" charset="0"/>
                <a:ea typeface="ＭＳ Ｐゴシック" panose="020B0600070205080204" pitchFamily="34" charset="-128"/>
              </a:rPr>
              <a:t>Relative</a:t>
            </a:r>
            <a:r>
              <a:rPr lang="en-US" altLang="en-US">
                <a:ea typeface="ＭＳ Ｐゴシック" panose="020B0600070205080204" pitchFamily="34" charset="-128"/>
              </a:rPr>
              <a:t> Transformation  </a:t>
            </a:r>
          </a:p>
        </p:txBody>
      </p:sp>
      <p:sp>
        <p:nvSpPr>
          <p:cNvPr id="48131" name="Rectangle 3">
            <a:extLst>
              <a:ext uri="{FF2B5EF4-FFF2-40B4-BE49-F238E27FC236}">
                <a16:creationId xmlns:a16="http://schemas.microsoft.com/office/drawing/2014/main" id="{A26EFB10-CB6E-7C93-179A-3457AAEA1080}"/>
              </a:ext>
            </a:extLst>
          </p:cNvPr>
          <p:cNvSpPr>
            <a:spLocks noGrp="1" noChangeArrowheads="1"/>
          </p:cNvSpPr>
          <p:nvPr>
            <p:ph type="body" idx="1"/>
          </p:nvPr>
        </p:nvSpPr>
        <p:spPr>
          <a:xfrm>
            <a:off x="-152400" y="1752600"/>
            <a:ext cx="9448800" cy="4114800"/>
          </a:xfrm>
        </p:spPr>
        <p:txBody>
          <a:bodyPr/>
          <a:lstStyle/>
          <a:p>
            <a:r>
              <a:rPr lang="en-US" altLang="en-US">
                <a:ea typeface="ＭＳ Ｐゴシック" panose="020B0600070205080204" pitchFamily="34" charset="-128"/>
              </a:rPr>
              <a:t>Represent </a:t>
            </a:r>
            <a:r>
              <a:rPr lang="en-US" altLang="en-US" sz="3200" b="1">
                <a:solidFill>
                  <a:srgbClr val="66FF33"/>
                </a:solidFill>
                <a:latin typeface="Tahoma" panose="020B0604030504040204" pitchFamily="34" charset="0"/>
                <a:ea typeface="ＭＳ Ｐゴシック" panose="020B0600070205080204" pitchFamily="34" charset="-128"/>
              </a:rPr>
              <a:t>Relative</a:t>
            </a:r>
            <a:r>
              <a:rPr lang="en-US" altLang="en-US" b="1">
                <a:solidFill>
                  <a:srgbClr val="FF0000"/>
                </a:solidFill>
                <a:ea typeface="ＭＳ Ｐゴシック" panose="020B0600070205080204" pitchFamily="34" charset="-128"/>
              </a:rPr>
              <a:t> </a:t>
            </a:r>
            <a:r>
              <a:rPr lang="en-US" altLang="en-US" b="1">
                <a:solidFill>
                  <a:schemeClr val="accent2"/>
                </a:solidFill>
                <a:ea typeface="ＭＳ Ｐゴシック" panose="020B0600070205080204" pitchFamily="34" charset="-128"/>
              </a:rPr>
              <a:t>Transformations</a:t>
            </a:r>
            <a:r>
              <a:rPr lang="en-US" altLang="en-US" b="1">
                <a:solidFill>
                  <a:srgbClr val="FF0000"/>
                </a:solidFill>
                <a:ea typeface="ＭＳ Ｐゴシック" panose="020B0600070205080204" pitchFamily="34" charset="-128"/>
              </a:rPr>
              <a:t> </a:t>
            </a:r>
            <a:r>
              <a:rPr lang="en-US" altLang="en-US">
                <a:ea typeface="ＭＳ Ｐゴシック" panose="020B0600070205080204" pitchFamily="34" charset="-128"/>
              </a:rPr>
              <a:t>using </a:t>
            </a:r>
            <a:r>
              <a:rPr lang="en-US" altLang="en-US" b="1">
                <a:solidFill>
                  <a:srgbClr val="FF0000"/>
                </a:solidFill>
                <a:ea typeface="ＭＳ Ｐゴシック" panose="020B0600070205080204" pitchFamily="34" charset="-128"/>
              </a:rPr>
              <a:t>Scene Graph</a:t>
            </a:r>
          </a:p>
        </p:txBody>
      </p:sp>
      <p:grpSp>
        <p:nvGrpSpPr>
          <p:cNvPr id="48132" name="Group 4">
            <a:extLst>
              <a:ext uri="{FF2B5EF4-FFF2-40B4-BE49-F238E27FC236}">
                <a16:creationId xmlns:a16="http://schemas.microsoft.com/office/drawing/2014/main" id="{00DD221B-6B52-6E41-0FE4-7A6A40B8CA9D}"/>
              </a:ext>
            </a:extLst>
          </p:cNvPr>
          <p:cNvGrpSpPr>
            <a:grpSpLocks/>
          </p:cNvGrpSpPr>
          <p:nvPr/>
        </p:nvGrpSpPr>
        <p:grpSpPr bwMode="auto">
          <a:xfrm>
            <a:off x="685800" y="3810000"/>
            <a:ext cx="1676400" cy="1981200"/>
            <a:chOff x="528" y="2592"/>
            <a:chExt cx="1056" cy="1248"/>
          </a:xfrm>
        </p:grpSpPr>
        <p:sp>
          <p:nvSpPr>
            <p:cNvPr id="48150" name="AutoShape 5">
              <a:extLst>
                <a:ext uri="{FF2B5EF4-FFF2-40B4-BE49-F238E27FC236}">
                  <a16:creationId xmlns:a16="http://schemas.microsoft.com/office/drawing/2014/main" id="{26C33E48-E87B-5CEB-5378-160F39A95693}"/>
                </a:ext>
              </a:extLst>
            </p:cNvPr>
            <p:cNvSpPr>
              <a:spLocks noChangeArrowheads="1"/>
            </p:cNvSpPr>
            <p:nvPr/>
          </p:nvSpPr>
          <p:spPr bwMode="auto">
            <a:xfrm>
              <a:off x="528" y="321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151" name="AutoShape 6">
              <a:extLst>
                <a:ext uri="{FF2B5EF4-FFF2-40B4-BE49-F238E27FC236}">
                  <a16:creationId xmlns:a16="http://schemas.microsoft.com/office/drawing/2014/main" id="{9AC438C8-DCB4-1D33-89AF-7615CED230C0}"/>
                </a:ext>
              </a:extLst>
            </p:cNvPr>
            <p:cNvSpPr>
              <a:spLocks noChangeArrowheads="1"/>
            </p:cNvSpPr>
            <p:nvPr/>
          </p:nvSpPr>
          <p:spPr bwMode="auto">
            <a:xfrm>
              <a:off x="768" y="2832"/>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152" name="AutoShape 7">
              <a:extLst>
                <a:ext uri="{FF2B5EF4-FFF2-40B4-BE49-F238E27FC236}">
                  <a16:creationId xmlns:a16="http://schemas.microsoft.com/office/drawing/2014/main" id="{75FA670B-19F7-F3FF-3B29-54F2778D9362}"/>
                </a:ext>
              </a:extLst>
            </p:cNvPr>
            <p:cNvSpPr>
              <a:spLocks noChangeArrowheads="1"/>
            </p:cNvSpPr>
            <p:nvPr/>
          </p:nvSpPr>
          <p:spPr bwMode="auto">
            <a:xfrm>
              <a:off x="768" y="2736"/>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153" name="AutoShape 8">
              <a:extLst>
                <a:ext uri="{FF2B5EF4-FFF2-40B4-BE49-F238E27FC236}">
                  <a16:creationId xmlns:a16="http://schemas.microsoft.com/office/drawing/2014/main" id="{EA255B32-9A6B-CD5F-A5A8-8B80F1FB4EA7}"/>
                </a:ext>
              </a:extLst>
            </p:cNvPr>
            <p:cNvSpPr>
              <a:spLocks noChangeArrowheads="1"/>
            </p:cNvSpPr>
            <p:nvPr/>
          </p:nvSpPr>
          <p:spPr bwMode="auto">
            <a:xfrm>
              <a:off x="1392" y="2592"/>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3" name="Group 9">
            <a:extLst>
              <a:ext uri="{FF2B5EF4-FFF2-40B4-BE49-F238E27FC236}">
                <a16:creationId xmlns:a16="http://schemas.microsoft.com/office/drawing/2014/main" id="{005F7325-84AA-E6C9-977C-E36CF989C197}"/>
              </a:ext>
            </a:extLst>
          </p:cNvPr>
          <p:cNvGrpSpPr>
            <a:grpSpLocks/>
          </p:cNvGrpSpPr>
          <p:nvPr/>
        </p:nvGrpSpPr>
        <p:grpSpPr bwMode="auto">
          <a:xfrm>
            <a:off x="2895600" y="3308350"/>
            <a:ext cx="1360488" cy="2863850"/>
            <a:chOff x="2400" y="2180"/>
            <a:chExt cx="857" cy="1804"/>
          </a:xfrm>
        </p:grpSpPr>
        <p:sp>
          <p:nvSpPr>
            <p:cNvPr id="48143" name="Text Box 10">
              <a:extLst>
                <a:ext uri="{FF2B5EF4-FFF2-40B4-BE49-F238E27FC236}">
                  <a16:creationId xmlns:a16="http://schemas.microsoft.com/office/drawing/2014/main" id="{3DE9D4BD-217A-2196-B3F9-B4707F3909E2}"/>
                </a:ext>
              </a:extLst>
            </p:cNvPr>
            <p:cNvSpPr txBox="1">
              <a:spLocks noChangeArrowheads="1"/>
            </p:cNvSpPr>
            <p:nvPr/>
          </p:nvSpPr>
          <p:spPr bwMode="auto">
            <a:xfrm>
              <a:off x="2582" y="2180"/>
              <a:ext cx="42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sp>
          <p:nvSpPr>
            <p:cNvPr id="48144" name="Text Box 11">
              <a:extLst>
                <a:ext uri="{FF2B5EF4-FFF2-40B4-BE49-F238E27FC236}">
                  <a16:creationId xmlns:a16="http://schemas.microsoft.com/office/drawing/2014/main" id="{CCFA2B60-8581-FE7A-C5DA-9678538A455F}"/>
                </a:ext>
              </a:extLst>
            </p:cNvPr>
            <p:cNvSpPr txBox="1">
              <a:spLocks noChangeArrowheads="1"/>
            </p:cNvSpPr>
            <p:nvPr/>
          </p:nvSpPr>
          <p:spPr bwMode="auto">
            <a:xfrm>
              <a:off x="2400" y="2691"/>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48145" name="Text Box 12">
              <a:extLst>
                <a:ext uri="{FF2B5EF4-FFF2-40B4-BE49-F238E27FC236}">
                  <a16:creationId xmlns:a16="http://schemas.microsoft.com/office/drawing/2014/main" id="{69526C8F-D051-C363-A969-8F5FE87C8F65}"/>
                </a:ext>
              </a:extLst>
            </p:cNvPr>
            <p:cNvSpPr txBox="1">
              <a:spLocks noChangeArrowheads="1"/>
            </p:cNvSpPr>
            <p:nvPr/>
          </p:nvSpPr>
          <p:spPr bwMode="auto">
            <a:xfrm>
              <a:off x="2400" y="3216"/>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48146" name="Text Box 13">
              <a:extLst>
                <a:ext uri="{FF2B5EF4-FFF2-40B4-BE49-F238E27FC236}">
                  <a16:creationId xmlns:a16="http://schemas.microsoft.com/office/drawing/2014/main" id="{CB6ED0EA-F3A0-A0B2-A19F-62FB32A85435}"/>
                </a:ext>
              </a:extLst>
            </p:cNvPr>
            <p:cNvSpPr txBox="1">
              <a:spLocks noChangeArrowheads="1"/>
            </p:cNvSpPr>
            <p:nvPr/>
          </p:nvSpPr>
          <p:spPr bwMode="auto">
            <a:xfrm>
              <a:off x="2486" y="3747"/>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48147" name="Line 14">
              <a:extLst>
                <a:ext uri="{FF2B5EF4-FFF2-40B4-BE49-F238E27FC236}">
                  <a16:creationId xmlns:a16="http://schemas.microsoft.com/office/drawing/2014/main" id="{95FB136D-99CE-A5BA-6850-E9F51E816D30}"/>
                </a:ext>
              </a:extLst>
            </p:cNvPr>
            <p:cNvSpPr>
              <a:spLocks noChangeShapeType="1"/>
            </p:cNvSpPr>
            <p:nvPr/>
          </p:nvSpPr>
          <p:spPr bwMode="auto">
            <a:xfrm>
              <a:off x="2784" y="2448"/>
              <a:ext cx="0"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8" name="Line 15">
              <a:extLst>
                <a:ext uri="{FF2B5EF4-FFF2-40B4-BE49-F238E27FC236}">
                  <a16:creationId xmlns:a16="http://schemas.microsoft.com/office/drawing/2014/main" id="{46301FE4-95B8-3E7B-55DE-808C3EC504C9}"/>
                </a:ext>
              </a:extLst>
            </p:cNvPr>
            <p:cNvSpPr>
              <a:spLocks noChangeShapeType="1"/>
            </p:cNvSpPr>
            <p:nvPr/>
          </p:nvSpPr>
          <p:spPr bwMode="auto">
            <a:xfrm>
              <a:off x="2784" y="2928"/>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8149" name="Line 16">
              <a:extLst>
                <a:ext uri="{FF2B5EF4-FFF2-40B4-BE49-F238E27FC236}">
                  <a16:creationId xmlns:a16="http://schemas.microsoft.com/office/drawing/2014/main" id="{FEC7554A-DC31-C758-E633-F2B28EDBC4CB}"/>
                </a:ext>
              </a:extLst>
            </p:cNvPr>
            <p:cNvSpPr>
              <a:spLocks noChangeShapeType="1"/>
            </p:cNvSpPr>
            <p:nvPr/>
          </p:nvSpPr>
          <p:spPr bwMode="auto">
            <a:xfrm>
              <a:off x="2784" y="3456"/>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610321" name="Text Box 17">
            <a:extLst>
              <a:ext uri="{FF2B5EF4-FFF2-40B4-BE49-F238E27FC236}">
                <a16:creationId xmlns:a16="http://schemas.microsoft.com/office/drawing/2014/main" id="{3452FB09-DCA6-14C1-5577-DBFD31B2B5C4}"/>
              </a:ext>
            </a:extLst>
          </p:cNvPr>
          <p:cNvSpPr txBox="1">
            <a:spLocks noChangeArrowheads="1"/>
          </p:cNvSpPr>
          <p:nvPr/>
        </p:nvSpPr>
        <p:spPr bwMode="auto">
          <a:xfrm>
            <a:off x="5394325" y="4119563"/>
            <a:ext cx="3090863" cy="376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Rotate (-90) about its local y</a:t>
            </a:r>
          </a:p>
        </p:txBody>
      </p:sp>
      <p:sp>
        <p:nvSpPr>
          <p:cNvPr id="48135" name="Line 18">
            <a:extLst>
              <a:ext uri="{FF2B5EF4-FFF2-40B4-BE49-F238E27FC236}">
                <a16:creationId xmlns:a16="http://schemas.microsoft.com/office/drawing/2014/main" id="{4AB7C18A-A108-20C1-16B7-1A85FB76BC4C}"/>
              </a:ext>
            </a:extLst>
          </p:cNvPr>
          <p:cNvSpPr>
            <a:spLocks noChangeShapeType="1"/>
          </p:cNvSpPr>
          <p:nvPr/>
        </p:nvSpPr>
        <p:spPr bwMode="auto">
          <a:xfrm>
            <a:off x="4267200" y="4343400"/>
            <a:ext cx="1143000" cy="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48136" name="Group 19">
            <a:extLst>
              <a:ext uri="{FF2B5EF4-FFF2-40B4-BE49-F238E27FC236}">
                <a16:creationId xmlns:a16="http://schemas.microsoft.com/office/drawing/2014/main" id="{82F004F6-3EF3-0BF8-1E39-FF670E697E1F}"/>
              </a:ext>
            </a:extLst>
          </p:cNvPr>
          <p:cNvGrpSpPr>
            <a:grpSpLocks/>
          </p:cNvGrpSpPr>
          <p:nvPr/>
        </p:nvGrpSpPr>
        <p:grpSpPr bwMode="auto">
          <a:xfrm>
            <a:off x="3824288" y="3357563"/>
            <a:ext cx="2728912" cy="376237"/>
            <a:chOff x="2448" y="2112"/>
            <a:chExt cx="1719" cy="237"/>
          </a:xfrm>
        </p:grpSpPr>
        <p:sp>
          <p:nvSpPr>
            <p:cNvPr id="48141" name="Text Box 20">
              <a:extLst>
                <a:ext uri="{FF2B5EF4-FFF2-40B4-BE49-F238E27FC236}">
                  <a16:creationId xmlns:a16="http://schemas.microsoft.com/office/drawing/2014/main" id="{E45DC8EF-E470-8509-E6D1-57D2636BC574}"/>
                </a:ext>
              </a:extLst>
            </p:cNvPr>
            <p:cNvSpPr txBox="1">
              <a:spLocks noChangeArrowheads="1"/>
            </p:cNvSpPr>
            <p:nvPr/>
          </p:nvSpPr>
          <p:spPr bwMode="auto">
            <a:xfrm>
              <a:off x="2976" y="2112"/>
              <a:ext cx="1191"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Translate (5,0,0)</a:t>
              </a:r>
            </a:p>
          </p:txBody>
        </p:sp>
        <p:sp>
          <p:nvSpPr>
            <p:cNvPr id="48142" name="Line 21">
              <a:extLst>
                <a:ext uri="{FF2B5EF4-FFF2-40B4-BE49-F238E27FC236}">
                  <a16:creationId xmlns:a16="http://schemas.microsoft.com/office/drawing/2014/main" id="{D21619A7-C285-7ABA-7A95-49F29513F7B3}"/>
                </a:ext>
              </a:extLst>
            </p:cNvPr>
            <p:cNvSpPr>
              <a:spLocks noChangeShapeType="1"/>
            </p:cNvSpPr>
            <p:nvPr/>
          </p:nvSpPr>
          <p:spPr bwMode="auto">
            <a:xfrm>
              <a:off x="2448" y="2208"/>
              <a:ext cx="528" cy="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48137" name="AutoShape 22">
            <a:extLst>
              <a:ext uri="{FF2B5EF4-FFF2-40B4-BE49-F238E27FC236}">
                <a16:creationId xmlns:a16="http://schemas.microsoft.com/office/drawing/2014/main" id="{68912F1B-7AA9-9180-6A8D-3B02E1C07E24}"/>
              </a:ext>
            </a:extLst>
          </p:cNvPr>
          <p:cNvSpPr>
            <a:spLocks noChangeArrowheads="1"/>
          </p:cNvSpPr>
          <p:nvPr/>
        </p:nvSpPr>
        <p:spPr bwMode="auto">
          <a:xfrm>
            <a:off x="4953000" y="3810000"/>
            <a:ext cx="228600" cy="1295400"/>
          </a:xfrm>
          <a:prstGeom prst="downArrow">
            <a:avLst>
              <a:gd name="adj1" fmla="val 50000"/>
              <a:gd name="adj2" fmla="val 141667"/>
            </a:avLst>
          </a:prstGeom>
          <a:solidFill>
            <a:schemeClr val="accent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138" name="AutoShape 23">
            <a:extLst>
              <a:ext uri="{FF2B5EF4-FFF2-40B4-BE49-F238E27FC236}">
                <a16:creationId xmlns:a16="http://schemas.microsoft.com/office/drawing/2014/main" id="{542694C6-A13F-9F4B-9803-02C98345C544}"/>
              </a:ext>
            </a:extLst>
          </p:cNvPr>
          <p:cNvSpPr>
            <a:spLocks noChangeArrowheads="1"/>
          </p:cNvSpPr>
          <p:nvPr/>
        </p:nvSpPr>
        <p:spPr bwMode="auto">
          <a:xfrm>
            <a:off x="7010400" y="4572000"/>
            <a:ext cx="228600" cy="1066800"/>
          </a:xfrm>
          <a:prstGeom prst="downArrow">
            <a:avLst>
              <a:gd name="adj1" fmla="val 50000"/>
              <a:gd name="adj2" fmla="val 116667"/>
            </a:avLst>
          </a:prstGeom>
          <a:solidFill>
            <a:schemeClr val="accent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8139" name="Text Box 24">
            <a:extLst>
              <a:ext uri="{FF2B5EF4-FFF2-40B4-BE49-F238E27FC236}">
                <a16:creationId xmlns:a16="http://schemas.microsoft.com/office/drawing/2014/main" id="{25314D94-884D-2295-7B65-D2A5F4F83D6F}"/>
              </a:ext>
            </a:extLst>
          </p:cNvPr>
          <p:cNvSpPr txBox="1">
            <a:spLocks noChangeArrowheads="1"/>
          </p:cNvSpPr>
          <p:nvPr/>
        </p:nvSpPr>
        <p:spPr bwMode="auto">
          <a:xfrm>
            <a:off x="4556125" y="5137150"/>
            <a:ext cx="1909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Apply all the way</a:t>
            </a:r>
          </a:p>
          <a:p>
            <a:pPr eaLnBrk="1" hangingPunct="1"/>
            <a:r>
              <a:rPr lang="en-US" altLang="en-US" sz="1800" b="0">
                <a:latin typeface="Tahoma" panose="020B0604030504040204" pitchFamily="34" charset="0"/>
              </a:rPr>
              <a:t>down </a:t>
            </a:r>
          </a:p>
        </p:txBody>
      </p:sp>
      <p:sp>
        <p:nvSpPr>
          <p:cNvPr id="48140" name="Text Box 25">
            <a:extLst>
              <a:ext uri="{FF2B5EF4-FFF2-40B4-BE49-F238E27FC236}">
                <a16:creationId xmlns:a16="http://schemas.microsoft.com/office/drawing/2014/main" id="{D4428B2B-FE47-B021-6A02-93BFB07797A6}"/>
              </a:ext>
            </a:extLst>
          </p:cNvPr>
          <p:cNvSpPr txBox="1">
            <a:spLocks noChangeArrowheads="1"/>
          </p:cNvSpPr>
          <p:nvPr/>
        </p:nvSpPr>
        <p:spPr bwMode="auto">
          <a:xfrm>
            <a:off x="6461125" y="5746750"/>
            <a:ext cx="1981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Apply all the way </a:t>
            </a:r>
          </a:p>
          <a:p>
            <a:pPr eaLnBrk="1" hangingPunct="1"/>
            <a:r>
              <a:rPr lang="en-US" altLang="en-US" sz="1800" b="0">
                <a:latin typeface="Tahoma" panose="020B0604030504040204" pitchFamily="34" charset="0"/>
              </a:rPr>
              <a:t>down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0321"/>
                                        </p:tgtEl>
                                        <p:attrNameLst>
                                          <p:attrName>style.visibility</p:attrName>
                                        </p:attrNameLst>
                                      </p:cBhvr>
                                      <p:to>
                                        <p:strVal val="visible"/>
                                      </p:to>
                                    </p:set>
                                    <p:animEffect transition="in" filter="diamond(in)">
                                      <p:cBhvr>
                                        <p:cTn id="12" dur="2000"/>
                                        <p:tgtEl>
                                          <p:spTgt spid="610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21"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E9691C5-A34F-3C1F-9D28-87938DA9C3B9}"/>
              </a:ext>
            </a:extLst>
          </p:cNvPr>
          <p:cNvSpPr>
            <a:spLocks noChangeArrowheads="1"/>
          </p:cNvSpPr>
          <p:nvPr/>
        </p:nvSpPr>
        <p:spPr bwMode="auto">
          <a:xfrm>
            <a:off x="4495800" y="2451100"/>
            <a:ext cx="4114800" cy="40386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55" name="Rectangle 3">
            <a:extLst>
              <a:ext uri="{FF2B5EF4-FFF2-40B4-BE49-F238E27FC236}">
                <a16:creationId xmlns:a16="http://schemas.microsoft.com/office/drawing/2014/main" id="{EDE2CCE0-C333-C9C4-1C94-41F463FA39E1}"/>
              </a:ext>
            </a:extLst>
          </p:cNvPr>
          <p:cNvSpPr>
            <a:spLocks noGrp="1" noChangeArrowheads="1"/>
          </p:cNvSpPr>
          <p:nvPr>
            <p:ph type="title"/>
          </p:nvPr>
        </p:nvSpPr>
        <p:spPr/>
        <p:txBody>
          <a:bodyPr/>
          <a:lstStyle/>
          <a:p>
            <a:r>
              <a:rPr lang="en-US" altLang="en-US">
                <a:ea typeface="ＭＳ Ｐゴシック" panose="020B0600070205080204" pitchFamily="34" charset="-128"/>
              </a:rPr>
              <a:t>Do it in </a:t>
            </a:r>
            <a:r>
              <a:rPr lang="en-US" altLang="en-US">
                <a:solidFill>
                  <a:srgbClr val="FF0000"/>
                </a:solidFill>
                <a:ea typeface="ＭＳ Ｐゴシック" panose="020B0600070205080204" pitchFamily="34" charset="-128"/>
              </a:rPr>
              <a:t>OpenGL</a:t>
            </a:r>
            <a:r>
              <a:rPr lang="en-US" altLang="en-US">
                <a:ea typeface="ＭＳ Ｐゴシック" panose="020B0600070205080204" pitchFamily="34" charset="-128"/>
              </a:rPr>
              <a:t> </a:t>
            </a:r>
          </a:p>
        </p:txBody>
      </p:sp>
      <p:sp>
        <p:nvSpPr>
          <p:cNvPr id="611332" name="Rectangle 4">
            <a:extLst>
              <a:ext uri="{FF2B5EF4-FFF2-40B4-BE49-F238E27FC236}">
                <a16:creationId xmlns:a16="http://schemas.microsoft.com/office/drawing/2014/main" id="{6636AB7D-7A78-2006-6C9D-6CF0C73ADF35}"/>
              </a:ext>
            </a:extLst>
          </p:cNvPr>
          <p:cNvSpPr>
            <a:spLocks noGrp="1" noChangeArrowheads="1"/>
          </p:cNvSpPr>
          <p:nvPr>
            <p:ph type="body" idx="1"/>
          </p:nvPr>
        </p:nvSpPr>
        <p:spPr>
          <a:xfrm>
            <a:off x="-361950" y="1487488"/>
            <a:ext cx="9715500" cy="4114800"/>
          </a:xfrm>
        </p:spPr>
        <p:txBody>
          <a:bodyPr/>
          <a:lstStyle/>
          <a:p>
            <a:r>
              <a:rPr lang="en-US" altLang="en-US" sz="2200">
                <a:ea typeface="ＭＳ Ｐゴシック" panose="020B0600070205080204" pitchFamily="34" charset="-128"/>
              </a:rPr>
              <a:t>Translate </a:t>
            </a:r>
            <a:r>
              <a:rPr lang="en-US" altLang="en-US" sz="2200" b="1">
                <a:solidFill>
                  <a:srgbClr val="FF9900"/>
                </a:solidFill>
                <a:ea typeface="ＭＳ Ｐゴシック" panose="020B0600070205080204" pitchFamily="34" charset="-128"/>
              </a:rPr>
              <a:t>base</a:t>
            </a:r>
            <a:r>
              <a:rPr lang="en-US" altLang="en-US" sz="2200">
                <a:ea typeface="ＭＳ Ｐゴシック" panose="020B0600070205080204" pitchFamily="34" charset="-128"/>
              </a:rPr>
              <a:t> and all its descendants by (5,0,0)</a:t>
            </a:r>
          </a:p>
          <a:p>
            <a:r>
              <a:rPr lang="en-US" altLang="en-US" sz="2200">
                <a:ea typeface="ＭＳ Ｐゴシック" panose="020B0600070205080204" pitchFamily="34" charset="-128"/>
              </a:rPr>
              <a:t>Rotate the </a:t>
            </a:r>
            <a:r>
              <a:rPr lang="en-US" altLang="en-US" sz="2200" b="1">
                <a:solidFill>
                  <a:srgbClr val="FF9900"/>
                </a:solidFill>
                <a:ea typeface="ＭＳ Ｐゴシック" panose="020B0600070205080204" pitchFamily="34" charset="-128"/>
              </a:rPr>
              <a:t>lower arm </a:t>
            </a:r>
            <a:r>
              <a:rPr lang="en-US" altLang="en-US" sz="2200">
                <a:ea typeface="ＭＳ Ｐゴシック" panose="020B0600070205080204" pitchFamily="34" charset="-128"/>
              </a:rPr>
              <a:t>and its descendants by -90 degree about the locally  </a:t>
            </a:r>
          </a:p>
        </p:txBody>
      </p:sp>
      <p:grpSp>
        <p:nvGrpSpPr>
          <p:cNvPr id="49157" name="Group 5">
            <a:extLst>
              <a:ext uri="{FF2B5EF4-FFF2-40B4-BE49-F238E27FC236}">
                <a16:creationId xmlns:a16="http://schemas.microsoft.com/office/drawing/2014/main" id="{17EF0279-15DF-3D24-67F2-9C51C159D388}"/>
              </a:ext>
            </a:extLst>
          </p:cNvPr>
          <p:cNvGrpSpPr>
            <a:grpSpLocks/>
          </p:cNvGrpSpPr>
          <p:nvPr/>
        </p:nvGrpSpPr>
        <p:grpSpPr bwMode="auto">
          <a:xfrm>
            <a:off x="457200" y="3657600"/>
            <a:ext cx="1676400" cy="1981200"/>
            <a:chOff x="528" y="2592"/>
            <a:chExt cx="1056" cy="1248"/>
          </a:xfrm>
        </p:grpSpPr>
        <p:sp>
          <p:nvSpPr>
            <p:cNvPr id="49171" name="AutoShape 6">
              <a:extLst>
                <a:ext uri="{FF2B5EF4-FFF2-40B4-BE49-F238E27FC236}">
                  <a16:creationId xmlns:a16="http://schemas.microsoft.com/office/drawing/2014/main" id="{C68B28B7-EF2C-7FB9-EABD-57C60C8E91E9}"/>
                </a:ext>
              </a:extLst>
            </p:cNvPr>
            <p:cNvSpPr>
              <a:spLocks noChangeArrowheads="1"/>
            </p:cNvSpPr>
            <p:nvPr/>
          </p:nvSpPr>
          <p:spPr bwMode="auto">
            <a:xfrm>
              <a:off x="528" y="3216"/>
              <a:ext cx="672" cy="62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72" name="AutoShape 7">
              <a:extLst>
                <a:ext uri="{FF2B5EF4-FFF2-40B4-BE49-F238E27FC236}">
                  <a16:creationId xmlns:a16="http://schemas.microsoft.com/office/drawing/2014/main" id="{D2DA4626-521B-1BB7-BC31-9EF2F3B04B9D}"/>
                </a:ext>
              </a:extLst>
            </p:cNvPr>
            <p:cNvSpPr>
              <a:spLocks noChangeArrowheads="1"/>
            </p:cNvSpPr>
            <p:nvPr/>
          </p:nvSpPr>
          <p:spPr bwMode="auto">
            <a:xfrm>
              <a:off x="768" y="2832"/>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73" name="AutoShape 8">
              <a:extLst>
                <a:ext uri="{FF2B5EF4-FFF2-40B4-BE49-F238E27FC236}">
                  <a16:creationId xmlns:a16="http://schemas.microsoft.com/office/drawing/2014/main" id="{6D273D64-4056-EAC7-06D8-0F3156BA58E8}"/>
                </a:ext>
              </a:extLst>
            </p:cNvPr>
            <p:cNvSpPr>
              <a:spLocks noChangeArrowheads="1"/>
            </p:cNvSpPr>
            <p:nvPr/>
          </p:nvSpPr>
          <p:spPr bwMode="auto">
            <a:xfrm>
              <a:off x="768" y="2736"/>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49174" name="AutoShape 9">
              <a:extLst>
                <a:ext uri="{FF2B5EF4-FFF2-40B4-BE49-F238E27FC236}">
                  <a16:creationId xmlns:a16="http://schemas.microsoft.com/office/drawing/2014/main" id="{E27E9A83-C0BB-7355-DF39-9E16BB2D743A}"/>
                </a:ext>
              </a:extLst>
            </p:cNvPr>
            <p:cNvSpPr>
              <a:spLocks noChangeArrowheads="1"/>
            </p:cNvSpPr>
            <p:nvPr/>
          </p:nvSpPr>
          <p:spPr bwMode="auto">
            <a:xfrm>
              <a:off x="1392" y="2592"/>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49158" name="Group 10">
            <a:extLst>
              <a:ext uri="{FF2B5EF4-FFF2-40B4-BE49-F238E27FC236}">
                <a16:creationId xmlns:a16="http://schemas.microsoft.com/office/drawing/2014/main" id="{A07C755A-8E8C-7E42-A777-EA7103CC0400}"/>
              </a:ext>
            </a:extLst>
          </p:cNvPr>
          <p:cNvGrpSpPr>
            <a:grpSpLocks/>
          </p:cNvGrpSpPr>
          <p:nvPr/>
        </p:nvGrpSpPr>
        <p:grpSpPr bwMode="auto">
          <a:xfrm>
            <a:off x="2667000" y="3581400"/>
            <a:ext cx="1360488" cy="2863850"/>
            <a:chOff x="2400" y="2180"/>
            <a:chExt cx="857" cy="1804"/>
          </a:xfrm>
        </p:grpSpPr>
        <p:sp>
          <p:nvSpPr>
            <p:cNvPr id="49164" name="Text Box 11">
              <a:extLst>
                <a:ext uri="{FF2B5EF4-FFF2-40B4-BE49-F238E27FC236}">
                  <a16:creationId xmlns:a16="http://schemas.microsoft.com/office/drawing/2014/main" id="{D1A3DF23-DC01-614C-689D-EA7EE2BB4274}"/>
                </a:ext>
              </a:extLst>
            </p:cNvPr>
            <p:cNvSpPr txBox="1">
              <a:spLocks noChangeArrowheads="1"/>
            </p:cNvSpPr>
            <p:nvPr/>
          </p:nvSpPr>
          <p:spPr bwMode="auto">
            <a:xfrm>
              <a:off x="2582" y="2180"/>
              <a:ext cx="423"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sp>
          <p:nvSpPr>
            <p:cNvPr id="49165" name="Text Box 12">
              <a:extLst>
                <a:ext uri="{FF2B5EF4-FFF2-40B4-BE49-F238E27FC236}">
                  <a16:creationId xmlns:a16="http://schemas.microsoft.com/office/drawing/2014/main" id="{274D79F5-6175-B61D-E54B-51AD92249DD1}"/>
                </a:ext>
              </a:extLst>
            </p:cNvPr>
            <p:cNvSpPr txBox="1">
              <a:spLocks noChangeArrowheads="1"/>
            </p:cNvSpPr>
            <p:nvPr/>
          </p:nvSpPr>
          <p:spPr bwMode="auto">
            <a:xfrm>
              <a:off x="2400" y="2691"/>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49166" name="Text Box 13">
              <a:extLst>
                <a:ext uri="{FF2B5EF4-FFF2-40B4-BE49-F238E27FC236}">
                  <a16:creationId xmlns:a16="http://schemas.microsoft.com/office/drawing/2014/main" id="{AF24F106-B5CB-A832-5186-DB637EADD248}"/>
                </a:ext>
              </a:extLst>
            </p:cNvPr>
            <p:cNvSpPr txBox="1">
              <a:spLocks noChangeArrowheads="1"/>
            </p:cNvSpPr>
            <p:nvPr/>
          </p:nvSpPr>
          <p:spPr bwMode="auto">
            <a:xfrm>
              <a:off x="2400" y="3216"/>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49167" name="Text Box 14">
              <a:extLst>
                <a:ext uri="{FF2B5EF4-FFF2-40B4-BE49-F238E27FC236}">
                  <a16:creationId xmlns:a16="http://schemas.microsoft.com/office/drawing/2014/main" id="{178E2106-36DC-AE75-A86A-F27119AEE86D}"/>
                </a:ext>
              </a:extLst>
            </p:cNvPr>
            <p:cNvSpPr txBox="1">
              <a:spLocks noChangeArrowheads="1"/>
            </p:cNvSpPr>
            <p:nvPr/>
          </p:nvSpPr>
          <p:spPr bwMode="auto">
            <a:xfrm>
              <a:off x="2486" y="3747"/>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49168" name="Line 15">
              <a:extLst>
                <a:ext uri="{FF2B5EF4-FFF2-40B4-BE49-F238E27FC236}">
                  <a16:creationId xmlns:a16="http://schemas.microsoft.com/office/drawing/2014/main" id="{F3408ECB-B7CB-280C-B919-84A60C441965}"/>
                </a:ext>
              </a:extLst>
            </p:cNvPr>
            <p:cNvSpPr>
              <a:spLocks noChangeShapeType="1"/>
            </p:cNvSpPr>
            <p:nvPr/>
          </p:nvSpPr>
          <p:spPr bwMode="auto">
            <a:xfrm>
              <a:off x="2784" y="2448"/>
              <a:ext cx="0" cy="19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9" name="Line 16">
              <a:extLst>
                <a:ext uri="{FF2B5EF4-FFF2-40B4-BE49-F238E27FC236}">
                  <a16:creationId xmlns:a16="http://schemas.microsoft.com/office/drawing/2014/main" id="{F09FDBBE-FB61-8428-E4D2-BDA08EAF1672}"/>
                </a:ext>
              </a:extLst>
            </p:cNvPr>
            <p:cNvSpPr>
              <a:spLocks noChangeShapeType="1"/>
            </p:cNvSpPr>
            <p:nvPr/>
          </p:nvSpPr>
          <p:spPr bwMode="auto">
            <a:xfrm>
              <a:off x="2784" y="2928"/>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70" name="Line 17">
              <a:extLst>
                <a:ext uri="{FF2B5EF4-FFF2-40B4-BE49-F238E27FC236}">
                  <a16:creationId xmlns:a16="http://schemas.microsoft.com/office/drawing/2014/main" id="{817B0749-3090-D3DE-B764-536AE4A787D1}"/>
                </a:ext>
              </a:extLst>
            </p:cNvPr>
            <p:cNvSpPr>
              <a:spLocks noChangeShapeType="1"/>
            </p:cNvSpPr>
            <p:nvPr/>
          </p:nvSpPr>
          <p:spPr bwMode="auto">
            <a:xfrm>
              <a:off x="2784" y="3456"/>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611346" name="Text Box 18">
            <a:extLst>
              <a:ext uri="{FF2B5EF4-FFF2-40B4-BE49-F238E27FC236}">
                <a16:creationId xmlns:a16="http://schemas.microsoft.com/office/drawing/2014/main" id="{1809D4B5-5D8C-3AB9-1247-F7BF3A205266}"/>
              </a:ext>
            </a:extLst>
          </p:cNvPr>
          <p:cNvSpPr txBox="1">
            <a:spLocks noChangeArrowheads="1"/>
          </p:cNvSpPr>
          <p:nvPr/>
        </p:nvSpPr>
        <p:spPr bwMode="auto">
          <a:xfrm>
            <a:off x="4964113" y="2462213"/>
            <a:ext cx="3567112"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solidFill>
                  <a:srgbClr val="FF0000"/>
                </a:solidFill>
                <a:latin typeface="Tahoma" panose="020B0604030504040204" pitchFamily="34" charset="0"/>
              </a:rPr>
              <a:t>gl</a:t>
            </a:r>
            <a:r>
              <a:rPr lang="en-US" altLang="en-US" sz="1800" b="0">
                <a:latin typeface="Tahoma" panose="020B0604030504040204" pitchFamily="34" charset="0"/>
              </a:rPr>
              <a:t>MatrixMode(GL_MODELVIEW); </a:t>
            </a:r>
          </a:p>
          <a:p>
            <a:pPr eaLnBrk="1" hangingPunct="1"/>
            <a:r>
              <a:rPr lang="en-US" altLang="en-US" sz="1800" b="0">
                <a:solidFill>
                  <a:srgbClr val="FF0000"/>
                </a:solidFill>
                <a:latin typeface="Tahoma" panose="020B0604030504040204" pitchFamily="34" charset="0"/>
              </a:rPr>
              <a:t>gl</a:t>
            </a:r>
            <a:r>
              <a:rPr lang="en-US" altLang="en-US" sz="1800" b="0">
                <a:latin typeface="Tahoma" panose="020B0604030504040204" pitchFamily="34" charset="0"/>
              </a:rPr>
              <a:t>LoadIdentity(); </a:t>
            </a:r>
          </a:p>
          <a:p>
            <a:pPr eaLnBrk="1" hangingPunct="1"/>
            <a:r>
              <a:rPr lang="en-US" altLang="en-US" sz="1800" b="0">
                <a:latin typeface="Tahoma" panose="020B0604030504040204" pitchFamily="34" charset="0"/>
              </a:rPr>
              <a:t>… // setup your camera</a:t>
            </a:r>
          </a:p>
          <a:p>
            <a:pPr eaLnBrk="1" hangingPunct="1"/>
            <a:r>
              <a:rPr lang="en-US" altLang="en-US" sz="1800" b="0">
                <a:solidFill>
                  <a:srgbClr val="FF0000"/>
                </a:solidFill>
                <a:latin typeface="Tahoma" panose="020B0604030504040204" pitchFamily="34" charset="0"/>
              </a:rPr>
              <a:t>gl</a:t>
            </a:r>
            <a:r>
              <a:rPr lang="en-US" altLang="en-US" sz="1800" b="0">
                <a:latin typeface="Tahoma" panose="020B0604030504040204" pitchFamily="34" charset="0"/>
              </a:rPr>
              <a:t>Translatef(5,0,0); </a:t>
            </a:r>
          </a:p>
          <a:p>
            <a:pPr eaLnBrk="1" hangingPunct="1"/>
            <a:r>
              <a:rPr lang="en-US" altLang="en-US" sz="1800" b="0">
                <a:solidFill>
                  <a:srgbClr val="7030A0"/>
                </a:solidFill>
                <a:latin typeface="Tahoma" panose="020B0604030504040204" pitchFamily="34" charset="0"/>
              </a:rPr>
              <a:t>Draw_base(); </a:t>
            </a:r>
          </a:p>
          <a:p>
            <a:pPr eaLnBrk="1" hangingPunct="1"/>
            <a:endParaRPr lang="en-US" altLang="en-US" sz="1800" b="0">
              <a:latin typeface="Tahoma" panose="020B0604030504040204" pitchFamily="34" charset="0"/>
            </a:endParaRPr>
          </a:p>
          <a:p>
            <a:pPr eaLnBrk="1" hangingPunct="1"/>
            <a:r>
              <a:rPr lang="en-US" altLang="en-US" sz="1800" b="0">
                <a:solidFill>
                  <a:srgbClr val="FF0000"/>
                </a:solidFill>
                <a:latin typeface="Tahoma" panose="020B0604030504040204" pitchFamily="34" charset="0"/>
              </a:rPr>
              <a:t>gl</a:t>
            </a:r>
            <a:r>
              <a:rPr lang="en-US" altLang="en-US" sz="1800" b="0">
                <a:latin typeface="Tahoma" panose="020B0604030504040204" pitchFamily="34" charset="0"/>
              </a:rPr>
              <a:t>Rotatef(-90, 0, 1, 0); </a:t>
            </a:r>
          </a:p>
          <a:p>
            <a:pPr eaLnBrk="1" hangingPunct="1"/>
            <a:r>
              <a:rPr lang="en-US" altLang="en-US" sz="1800" b="0">
                <a:solidFill>
                  <a:srgbClr val="7030A0"/>
                </a:solidFill>
                <a:latin typeface="Tahoma" panose="020B0604030504040204" pitchFamily="34" charset="0"/>
              </a:rPr>
              <a:t>Draw_lower _arm();</a:t>
            </a: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solidFill>
                  <a:srgbClr val="7030A0"/>
                </a:solidFill>
                <a:latin typeface="Tahoma" panose="020B0604030504040204" pitchFamily="34" charset="0"/>
              </a:rPr>
              <a:t>Draw_upper_arm</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solidFill>
                  <a:srgbClr val="7030A0"/>
                </a:solidFill>
                <a:latin typeface="Tahoma" panose="020B0604030504040204" pitchFamily="34" charset="0"/>
              </a:rPr>
              <a:t>Draw_hammer</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p:txBody>
      </p:sp>
      <p:sp>
        <p:nvSpPr>
          <p:cNvPr id="49160" name="Line 19">
            <a:extLst>
              <a:ext uri="{FF2B5EF4-FFF2-40B4-BE49-F238E27FC236}">
                <a16:creationId xmlns:a16="http://schemas.microsoft.com/office/drawing/2014/main" id="{65B9B17C-5CC0-F57D-0F47-94CF1CF2B3E5}"/>
              </a:ext>
            </a:extLst>
          </p:cNvPr>
          <p:cNvSpPr>
            <a:spLocks noChangeShapeType="1"/>
          </p:cNvSpPr>
          <p:nvPr/>
        </p:nvSpPr>
        <p:spPr bwMode="auto">
          <a:xfrm>
            <a:off x="7620000" y="4114800"/>
            <a:ext cx="0" cy="22860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49161" name="Line 20">
            <a:extLst>
              <a:ext uri="{FF2B5EF4-FFF2-40B4-BE49-F238E27FC236}">
                <a16:creationId xmlns:a16="http://schemas.microsoft.com/office/drawing/2014/main" id="{753DA066-7931-051E-6807-F1DE00643FDE}"/>
              </a:ext>
            </a:extLst>
          </p:cNvPr>
          <p:cNvSpPr>
            <a:spLocks noChangeShapeType="1"/>
          </p:cNvSpPr>
          <p:nvPr/>
        </p:nvSpPr>
        <p:spPr bwMode="auto">
          <a:xfrm>
            <a:off x="7467600" y="4114800"/>
            <a:ext cx="304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62" name="Line 21">
            <a:extLst>
              <a:ext uri="{FF2B5EF4-FFF2-40B4-BE49-F238E27FC236}">
                <a16:creationId xmlns:a16="http://schemas.microsoft.com/office/drawing/2014/main" id="{8CA8F62E-AAA4-AE74-2694-437FD219D258}"/>
              </a:ext>
            </a:extLst>
          </p:cNvPr>
          <p:cNvSpPr>
            <a:spLocks noChangeShapeType="1"/>
          </p:cNvSpPr>
          <p:nvPr/>
        </p:nvSpPr>
        <p:spPr bwMode="auto">
          <a:xfrm>
            <a:off x="7924800" y="5181600"/>
            <a:ext cx="3048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49163" name="Line 22">
            <a:extLst>
              <a:ext uri="{FF2B5EF4-FFF2-40B4-BE49-F238E27FC236}">
                <a16:creationId xmlns:a16="http://schemas.microsoft.com/office/drawing/2014/main" id="{46C14EAB-6281-3A64-0CC2-56C78753FF34}"/>
              </a:ext>
            </a:extLst>
          </p:cNvPr>
          <p:cNvSpPr>
            <a:spLocks noChangeShapeType="1"/>
          </p:cNvSpPr>
          <p:nvPr/>
        </p:nvSpPr>
        <p:spPr bwMode="auto">
          <a:xfrm>
            <a:off x="8077200" y="5181600"/>
            <a:ext cx="0" cy="12192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11332">
                                            <p:txEl>
                                              <p:pRg st="0" end="0"/>
                                            </p:txEl>
                                          </p:spTgt>
                                        </p:tgtEl>
                                        <p:attrNameLst>
                                          <p:attrName>style.visibility</p:attrName>
                                        </p:attrNameLst>
                                      </p:cBhvr>
                                      <p:to>
                                        <p:strVal val="visible"/>
                                      </p:to>
                                    </p:set>
                                    <p:animEffect transition="in" filter="diamond(in)">
                                      <p:cBhvr>
                                        <p:cTn id="7" dur="2000"/>
                                        <p:tgtEl>
                                          <p:spTgt spid="6113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11346">
                                            <p:txEl>
                                              <p:pRg st="3" end="3"/>
                                            </p:txEl>
                                          </p:spTgt>
                                        </p:tgtEl>
                                        <p:attrNameLst>
                                          <p:attrName>style.visibility</p:attrName>
                                        </p:attrNameLst>
                                      </p:cBhvr>
                                      <p:to>
                                        <p:strVal val="visible"/>
                                      </p:to>
                                    </p:set>
                                    <p:animEffect transition="in" filter="checkerboard(across)">
                                      <p:cBhvr>
                                        <p:cTn id="12" dur="500"/>
                                        <p:tgtEl>
                                          <p:spTgt spid="611346">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611332">
                                            <p:txEl>
                                              <p:pRg st="1" end="1"/>
                                            </p:txEl>
                                          </p:spTgt>
                                        </p:tgtEl>
                                        <p:attrNameLst>
                                          <p:attrName>style.visibility</p:attrName>
                                        </p:attrNameLst>
                                      </p:cBhvr>
                                      <p:to>
                                        <p:strVal val="visible"/>
                                      </p:to>
                                    </p:set>
                                    <p:animEffect transition="in" filter="diamond(in)">
                                      <p:cBhvr>
                                        <p:cTn id="17" dur="2000"/>
                                        <p:tgtEl>
                                          <p:spTgt spid="611332">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611346">
                                            <p:txEl>
                                              <p:pRg st="6" end="6"/>
                                            </p:txEl>
                                          </p:spTgt>
                                        </p:tgtEl>
                                        <p:attrNameLst>
                                          <p:attrName>style.visibility</p:attrName>
                                        </p:attrNameLst>
                                      </p:cBhvr>
                                      <p:to>
                                        <p:strVal val="visible"/>
                                      </p:to>
                                    </p:set>
                                    <p:animEffect transition="in" filter="diamond(in)">
                                      <p:cBhvr>
                                        <p:cTn id="22" dur="2000"/>
                                        <p:tgtEl>
                                          <p:spTgt spid="6113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14C7600-46EE-3667-B4FA-84463E40FA15}"/>
              </a:ext>
            </a:extLst>
          </p:cNvPr>
          <p:cNvSpPr>
            <a:spLocks noGrp="1" noChangeArrowheads="1"/>
          </p:cNvSpPr>
          <p:nvPr>
            <p:ph type="title"/>
          </p:nvPr>
        </p:nvSpPr>
        <p:spPr>
          <a:xfrm>
            <a:off x="1371600" y="228600"/>
            <a:ext cx="7467600" cy="1066800"/>
          </a:xfrm>
        </p:spPr>
        <p:txBody>
          <a:bodyPr/>
          <a:lstStyle/>
          <a:p>
            <a:r>
              <a:rPr lang="en-US" altLang="en-US">
                <a:ea typeface="ＭＳ Ｐゴシック" panose="020B0600070205080204" pitchFamily="34" charset="-128"/>
              </a:rPr>
              <a:t>A more complicated </a:t>
            </a:r>
            <a:r>
              <a:rPr lang="en-US" altLang="en-US">
                <a:solidFill>
                  <a:srgbClr val="FF9900"/>
                </a:solidFill>
                <a:ea typeface="ＭＳ Ｐゴシック" panose="020B0600070205080204" pitchFamily="34" charset="-128"/>
              </a:rPr>
              <a:t>Example</a:t>
            </a:r>
          </a:p>
        </p:txBody>
      </p:sp>
      <p:sp>
        <p:nvSpPr>
          <p:cNvPr id="612355" name="Rectangle 3">
            <a:extLst>
              <a:ext uri="{FF2B5EF4-FFF2-40B4-BE49-F238E27FC236}">
                <a16:creationId xmlns:a16="http://schemas.microsoft.com/office/drawing/2014/main" id="{3A9FE65F-CEB1-45D4-BE10-261C5BE3E46F}"/>
              </a:ext>
            </a:extLst>
          </p:cNvPr>
          <p:cNvSpPr>
            <a:spLocks noGrp="1" noChangeArrowheads="1"/>
          </p:cNvSpPr>
          <p:nvPr>
            <p:ph type="body" idx="1"/>
          </p:nvPr>
        </p:nvSpPr>
        <p:spPr>
          <a:xfrm>
            <a:off x="0" y="1676400"/>
            <a:ext cx="7772400" cy="4114800"/>
          </a:xfrm>
        </p:spPr>
        <p:txBody>
          <a:bodyPr/>
          <a:lstStyle/>
          <a:p>
            <a:r>
              <a:rPr lang="en-US" altLang="en-US">
                <a:solidFill>
                  <a:srgbClr val="FF0000"/>
                </a:solidFill>
                <a:ea typeface="ＭＳ Ｐゴシック" panose="020B0600070205080204" pitchFamily="34" charset="-128"/>
              </a:rPr>
              <a:t>How about this </a:t>
            </a:r>
            <a:r>
              <a:rPr lang="en-US" altLang="en-US" b="1">
                <a:solidFill>
                  <a:srgbClr val="FF9900"/>
                </a:solidFill>
                <a:ea typeface="ＭＳ Ｐゴシック" panose="020B0600070205080204" pitchFamily="34" charset="-128"/>
              </a:rPr>
              <a:t>Model</a:t>
            </a:r>
            <a:r>
              <a:rPr lang="en-US" altLang="en-US">
                <a:solidFill>
                  <a:srgbClr val="FF0000"/>
                </a:solidFill>
                <a:ea typeface="ＭＳ Ｐゴシック" panose="020B0600070205080204" pitchFamily="34" charset="-128"/>
              </a:rPr>
              <a:t>?</a:t>
            </a:r>
          </a:p>
        </p:txBody>
      </p:sp>
      <p:grpSp>
        <p:nvGrpSpPr>
          <p:cNvPr id="50180" name="Group 4">
            <a:extLst>
              <a:ext uri="{FF2B5EF4-FFF2-40B4-BE49-F238E27FC236}">
                <a16:creationId xmlns:a16="http://schemas.microsoft.com/office/drawing/2014/main" id="{D8AE6312-BCA7-3B16-B44E-AD936F5E1FBA}"/>
              </a:ext>
            </a:extLst>
          </p:cNvPr>
          <p:cNvGrpSpPr>
            <a:grpSpLocks/>
          </p:cNvGrpSpPr>
          <p:nvPr/>
        </p:nvGrpSpPr>
        <p:grpSpPr bwMode="auto">
          <a:xfrm>
            <a:off x="609600" y="3733800"/>
            <a:ext cx="3200400" cy="2362200"/>
            <a:chOff x="144" y="2400"/>
            <a:chExt cx="2016" cy="1488"/>
          </a:xfrm>
        </p:grpSpPr>
        <p:sp>
          <p:nvSpPr>
            <p:cNvPr id="50205" name="AutoShape 5">
              <a:extLst>
                <a:ext uri="{FF2B5EF4-FFF2-40B4-BE49-F238E27FC236}">
                  <a16:creationId xmlns:a16="http://schemas.microsoft.com/office/drawing/2014/main" id="{A7604650-9682-10AA-434D-D1EAB3EAC9C7}"/>
                </a:ext>
              </a:extLst>
            </p:cNvPr>
            <p:cNvSpPr>
              <a:spLocks noChangeArrowheads="1"/>
            </p:cNvSpPr>
            <p:nvPr/>
          </p:nvSpPr>
          <p:spPr bwMode="auto">
            <a:xfrm>
              <a:off x="144" y="2400"/>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06" name="AutoShape 6">
              <a:extLst>
                <a:ext uri="{FF2B5EF4-FFF2-40B4-BE49-F238E27FC236}">
                  <a16:creationId xmlns:a16="http://schemas.microsoft.com/office/drawing/2014/main" id="{FE0422D2-5C19-4062-37E4-C55271567F37}"/>
                </a:ext>
              </a:extLst>
            </p:cNvPr>
            <p:cNvSpPr>
              <a:spLocks noChangeArrowheads="1"/>
            </p:cNvSpPr>
            <p:nvPr/>
          </p:nvSpPr>
          <p:spPr bwMode="auto">
            <a:xfrm>
              <a:off x="432" y="3024"/>
              <a:ext cx="1440" cy="86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07" name="AutoShape 7">
              <a:extLst>
                <a:ext uri="{FF2B5EF4-FFF2-40B4-BE49-F238E27FC236}">
                  <a16:creationId xmlns:a16="http://schemas.microsoft.com/office/drawing/2014/main" id="{74227F85-49C6-4429-371C-05AFCAECC929}"/>
                </a:ext>
              </a:extLst>
            </p:cNvPr>
            <p:cNvSpPr>
              <a:spLocks noChangeArrowheads="1"/>
            </p:cNvSpPr>
            <p:nvPr/>
          </p:nvSpPr>
          <p:spPr bwMode="auto">
            <a:xfrm>
              <a:off x="1344" y="2640"/>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08" name="AutoShape 8">
              <a:extLst>
                <a:ext uri="{FF2B5EF4-FFF2-40B4-BE49-F238E27FC236}">
                  <a16:creationId xmlns:a16="http://schemas.microsoft.com/office/drawing/2014/main" id="{C060F5A4-AD15-44EE-772C-B0F4A874CF28}"/>
                </a:ext>
              </a:extLst>
            </p:cNvPr>
            <p:cNvSpPr>
              <a:spLocks noChangeArrowheads="1"/>
            </p:cNvSpPr>
            <p:nvPr/>
          </p:nvSpPr>
          <p:spPr bwMode="auto">
            <a:xfrm>
              <a:off x="1344" y="2544"/>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09" name="AutoShape 9">
              <a:extLst>
                <a:ext uri="{FF2B5EF4-FFF2-40B4-BE49-F238E27FC236}">
                  <a16:creationId xmlns:a16="http://schemas.microsoft.com/office/drawing/2014/main" id="{F4ED1B9E-C147-8DC8-2E8F-0312D442B443}"/>
                </a:ext>
              </a:extLst>
            </p:cNvPr>
            <p:cNvSpPr>
              <a:spLocks noChangeArrowheads="1"/>
            </p:cNvSpPr>
            <p:nvPr/>
          </p:nvSpPr>
          <p:spPr bwMode="auto">
            <a:xfrm>
              <a:off x="1968" y="2400"/>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10" name="AutoShape 10">
              <a:extLst>
                <a:ext uri="{FF2B5EF4-FFF2-40B4-BE49-F238E27FC236}">
                  <a16:creationId xmlns:a16="http://schemas.microsoft.com/office/drawing/2014/main" id="{DF09B606-8349-D93D-0FAB-9EC7F14ACF19}"/>
                </a:ext>
              </a:extLst>
            </p:cNvPr>
            <p:cNvSpPr>
              <a:spLocks noChangeArrowheads="1"/>
            </p:cNvSpPr>
            <p:nvPr/>
          </p:nvSpPr>
          <p:spPr bwMode="auto">
            <a:xfrm>
              <a:off x="768" y="2640"/>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0211" name="AutoShape 11">
              <a:extLst>
                <a:ext uri="{FF2B5EF4-FFF2-40B4-BE49-F238E27FC236}">
                  <a16:creationId xmlns:a16="http://schemas.microsoft.com/office/drawing/2014/main" id="{157D8BD9-88E3-44D3-6ECA-D65B12352F30}"/>
                </a:ext>
              </a:extLst>
            </p:cNvPr>
            <p:cNvSpPr>
              <a:spLocks noChangeArrowheads="1"/>
            </p:cNvSpPr>
            <p:nvPr/>
          </p:nvSpPr>
          <p:spPr bwMode="auto">
            <a:xfrm>
              <a:off x="288" y="2544"/>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0181" name="Text Box 12">
            <a:extLst>
              <a:ext uri="{FF2B5EF4-FFF2-40B4-BE49-F238E27FC236}">
                <a16:creationId xmlns:a16="http://schemas.microsoft.com/office/drawing/2014/main" id="{2484AFDF-4025-F62C-A14C-53E0F45D8D27}"/>
              </a:ext>
            </a:extLst>
          </p:cNvPr>
          <p:cNvSpPr txBox="1">
            <a:spLocks noChangeArrowheads="1"/>
          </p:cNvSpPr>
          <p:nvPr/>
        </p:nvSpPr>
        <p:spPr bwMode="auto">
          <a:xfrm>
            <a:off x="1889125" y="6203950"/>
            <a:ext cx="668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sp>
        <p:nvSpPr>
          <p:cNvPr id="50182" name="Text Box 13">
            <a:extLst>
              <a:ext uri="{FF2B5EF4-FFF2-40B4-BE49-F238E27FC236}">
                <a16:creationId xmlns:a16="http://schemas.microsoft.com/office/drawing/2014/main" id="{736D889D-33A1-77B1-0533-20817363B643}"/>
              </a:ext>
            </a:extLst>
          </p:cNvPr>
          <p:cNvSpPr txBox="1">
            <a:spLocks noChangeArrowheads="1"/>
          </p:cNvSpPr>
          <p:nvPr/>
        </p:nvSpPr>
        <p:spPr bwMode="auto">
          <a:xfrm>
            <a:off x="2514600" y="3138488"/>
            <a:ext cx="1655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Right Hammer</a:t>
            </a:r>
          </a:p>
        </p:txBody>
      </p:sp>
      <p:sp>
        <p:nvSpPr>
          <p:cNvPr id="50183" name="Text Box 14">
            <a:extLst>
              <a:ext uri="{FF2B5EF4-FFF2-40B4-BE49-F238E27FC236}">
                <a16:creationId xmlns:a16="http://schemas.microsoft.com/office/drawing/2014/main" id="{3E80C1F1-BFCB-8849-2131-57CB4D105AF9}"/>
              </a:ext>
            </a:extLst>
          </p:cNvPr>
          <p:cNvSpPr txBox="1">
            <a:spLocks noChangeArrowheads="1"/>
          </p:cNvSpPr>
          <p:nvPr/>
        </p:nvSpPr>
        <p:spPr bwMode="auto">
          <a:xfrm>
            <a:off x="609600" y="3124200"/>
            <a:ext cx="1514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Left Hammer</a:t>
            </a:r>
          </a:p>
        </p:txBody>
      </p:sp>
      <p:sp>
        <p:nvSpPr>
          <p:cNvPr id="612367" name="Text Box 15">
            <a:extLst>
              <a:ext uri="{FF2B5EF4-FFF2-40B4-BE49-F238E27FC236}">
                <a16:creationId xmlns:a16="http://schemas.microsoft.com/office/drawing/2014/main" id="{3014F368-73D3-E152-01BF-4DD2C9D605D8}"/>
              </a:ext>
            </a:extLst>
          </p:cNvPr>
          <p:cNvSpPr txBox="1">
            <a:spLocks noChangeArrowheads="1"/>
          </p:cNvSpPr>
          <p:nvPr/>
        </p:nvSpPr>
        <p:spPr bwMode="auto">
          <a:xfrm>
            <a:off x="5394325" y="2673350"/>
            <a:ext cx="19097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a:solidFill>
                  <a:srgbClr val="FF0000"/>
                </a:solidFill>
                <a:latin typeface="Tahoma" panose="020B0604030504040204" pitchFamily="34" charset="0"/>
              </a:rPr>
              <a:t>Scene Graph</a:t>
            </a:r>
            <a:r>
              <a:rPr lang="en-US" altLang="en-US" sz="2000" b="0">
                <a:latin typeface="Tahoma" panose="020B0604030504040204" pitchFamily="34" charset="0"/>
              </a:rPr>
              <a:t>?</a:t>
            </a:r>
          </a:p>
        </p:txBody>
      </p:sp>
      <p:grpSp>
        <p:nvGrpSpPr>
          <p:cNvPr id="3" name="Group 16">
            <a:extLst>
              <a:ext uri="{FF2B5EF4-FFF2-40B4-BE49-F238E27FC236}">
                <a16:creationId xmlns:a16="http://schemas.microsoft.com/office/drawing/2014/main" id="{45E64013-1EF8-F978-CF93-C6014D9BC6B5}"/>
              </a:ext>
            </a:extLst>
          </p:cNvPr>
          <p:cNvGrpSpPr>
            <a:grpSpLocks/>
          </p:cNvGrpSpPr>
          <p:nvPr/>
        </p:nvGrpSpPr>
        <p:grpSpPr bwMode="auto">
          <a:xfrm>
            <a:off x="4584700" y="3276600"/>
            <a:ext cx="3784600" cy="3373438"/>
            <a:chOff x="2888" y="2064"/>
            <a:chExt cx="2384" cy="2125"/>
          </a:xfrm>
        </p:grpSpPr>
        <p:sp>
          <p:nvSpPr>
            <p:cNvPr id="50186" name="Text Box 17">
              <a:extLst>
                <a:ext uri="{FF2B5EF4-FFF2-40B4-BE49-F238E27FC236}">
                  <a16:creationId xmlns:a16="http://schemas.microsoft.com/office/drawing/2014/main" id="{5F81E6C2-7037-A918-FA78-D42F37DC0000}"/>
                </a:ext>
              </a:extLst>
            </p:cNvPr>
            <p:cNvSpPr txBox="1">
              <a:spLocks noChangeArrowheads="1"/>
            </p:cNvSpPr>
            <p:nvPr/>
          </p:nvSpPr>
          <p:spPr bwMode="auto">
            <a:xfrm>
              <a:off x="3710" y="2064"/>
              <a:ext cx="41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grpSp>
          <p:nvGrpSpPr>
            <p:cNvPr id="50187" name="Group 18">
              <a:extLst>
                <a:ext uri="{FF2B5EF4-FFF2-40B4-BE49-F238E27FC236}">
                  <a16:creationId xmlns:a16="http://schemas.microsoft.com/office/drawing/2014/main" id="{39697A8C-FB58-AEAF-35F5-37C3CFA9C395}"/>
                </a:ext>
              </a:extLst>
            </p:cNvPr>
            <p:cNvGrpSpPr>
              <a:grpSpLocks/>
            </p:cNvGrpSpPr>
            <p:nvPr/>
          </p:nvGrpSpPr>
          <p:grpSpPr bwMode="auto">
            <a:xfrm>
              <a:off x="2946" y="2544"/>
              <a:ext cx="857" cy="1293"/>
              <a:chOff x="2946" y="2544"/>
              <a:chExt cx="857" cy="1293"/>
            </a:xfrm>
          </p:grpSpPr>
          <p:sp>
            <p:nvSpPr>
              <p:cNvPr id="50200" name="Text Box 19">
                <a:extLst>
                  <a:ext uri="{FF2B5EF4-FFF2-40B4-BE49-F238E27FC236}">
                    <a16:creationId xmlns:a16="http://schemas.microsoft.com/office/drawing/2014/main" id="{CE4F38CF-FBB6-DB08-3384-D6EE1A7DDDDC}"/>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0201" name="Text Box 20">
                <a:extLst>
                  <a:ext uri="{FF2B5EF4-FFF2-40B4-BE49-F238E27FC236}">
                    <a16:creationId xmlns:a16="http://schemas.microsoft.com/office/drawing/2014/main" id="{46E1DB8B-4EFF-EB98-953B-C095FA14DC9D}"/>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0202" name="Text Box 21">
                <a:extLst>
                  <a:ext uri="{FF2B5EF4-FFF2-40B4-BE49-F238E27FC236}">
                    <a16:creationId xmlns:a16="http://schemas.microsoft.com/office/drawing/2014/main" id="{7D46580E-66EA-1731-6E74-140295A60340}"/>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0203" name="Line 22">
                <a:extLst>
                  <a:ext uri="{FF2B5EF4-FFF2-40B4-BE49-F238E27FC236}">
                    <a16:creationId xmlns:a16="http://schemas.microsoft.com/office/drawing/2014/main" id="{CA45DA25-94B8-B8D9-6FA2-B4BF6676EA9E}"/>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204" name="Line 23">
                <a:extLst>
                  <a:ext uri="{FF2B5EF4-FFF2-40B4-BE49-F238E27FC236}">
                    <a16:creationId xmlns:a16="http://schemas.microsoft.com/office/drawing/2014/main" id="{C70B39AD-22F4-8903-E80D-40941E12D6D1}"/>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0188" name="Group 24">
              <a:extLst>
                <a:ext uri="{FF2B5EF4-FFF2-40B4-BE49-F238E27FC236}">
                  <a16:creationId xmlns:a16="http://schemas.microsoft.com/office/drawing/2014/main" id="{FD0BA82F-9134-BE1E-91A5-1D894DDEDB31}"/>
                </a:ext>
              </a:extLst>
            </p:cNvPr>
            <p:cNvGrpSpPr>
              <a:grpSpLocks/>
            </p:cNvGrpSpPr>
            <p:nvPr/>
          </p:nvGrpSpPr>
          <p:grpSpPr bwMode="auto">
            <a:xfrm>
              <a:off x="4146" y="2544"/>
              <a:ext cx="857" cy="1293"/>
              <a:chOff x="2946" y="2544"/>
              <a:chExt cx="857" cy="1293"/>
            </a:xfrm>
          </p:grpSpPr>
          <p:sp>
            <p:nvSpPr>
              <p:cNvPr id="50195" name="Text Box 25">
                <a:extLst>
                  <a:ext uri="{FF2B5EF4-FFF2-40B4-BE49-F238E27FC236}">
                    <a16:creationId xmlns:a16="http://schemas.microsoft.com/office/drawing/2014/main" id="{E595F6B2-4213-EF61-2E5C-AC0117A93267}"/>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0196" name="Text Box 26">
                <a:extLst>
                  <a:ext uri="{FF2B5EF4-FFF2-40B4-BE49-F238E27FC236}">
                    <a16:creationId xmlns:a16="http://schemas.microsoft.com/office/drawing/2014/main" id="{F8A16FA5-90E6-9FA0-489A-D04FEFF39FF3}"/>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0197" name="Text Box 27">
                <a:extLst>
                  <a:ext uri="{FF2B5EF4-FFF2-40B4-BE49-F238E27FC236}">
                    <a16:creationId xmlns:a16="http://schemas.microsoft.com/office/drawing/2014/main" id="{FD68AB1E-8C41-5252-5EEE-ADDEBB6A6933}"/>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0198" name="Line 28">
                <a:extLst>
                  <a:ext uri="{FF2B5EF4-FFF2-40B4-BE49-F238E27FC236}">
                    <a16:creationId xmlns:a16="http://schemas.microsoft.com/office/drawing/2014/main" id="{8EB32DB8-12F6-F5A5-8D35-B04E25DEA942}"/>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0199" name="Line 29">
                <a:extLst>
                  <a:ext uri="{FF2B5EF4-FFF2-40B4-BE49-F238E27FC236}">
                    <a16:creationId xmlns:a16="http://schemas.microsoft.com/office/drawing/2014/main" id="{6F87A402-A70E-8395-F19A-9509CB196F54}"/>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0189" name="Line 30">
              <a:extLst>
                <a:ext uri="{FF2B5EF4-FFF2-40B4-BE49-F238E27FC236}">
                  <a16:creationId xmlns:a16="http://schemas.microsoft.com/office/drawing/2014/main" id="{6657E1E5-4BF0-7A4E-2035-669223A972A1}"/>
                </a:ext>
              </a:extLst>
            </p:cNvPr>
            <p:cNvSpPr>
              <a:spLocks noChangeShapeType="1"/>
            </p:cNvSpPr>
            <p:nvPr/>
          </p:nvSpPr>
          <p:spPr bwMode="auto">
            <a:xfrm>
              <a:off x="3456" y="2448"/>
              <a:ext cx="100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90" name="Line 31">
              <a:extLst>
                <a:ext uri="{FF2B5EF4-FFF2-40B4-BE49-F238E27FC236}">
                  <a16:creationId xmlns:a16="http://schemas.microsoft.com/office/drawing/2014/main" id="{DD9CF027-AD93-6483-2F28-0B2D6B2DBAFC}"/>
                </a:ext>
              </a:extLst>
            </p:cNvPr>
            <p:cNvSpPr>
              <a:spLocks noChangeShapeType="1"/>
            </p:cNvSpPr>
            <p:nvPr/>
          </p:nvSpPr>
          <p:spPr bwMode="auto">
            <a:xfrm>
              <a:off x="3456"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91" name="Line 32">
              <a:extLst>
                <a:ext uri="{FF2B5EF4-FFF2-40B4-BE49-F238E27FC236}">
                  <a16:creationId xmlns:a16="http://schemas.microsoft.com/office/drawing/2014/main" id="{35561AA4-730E-AC38-A511-8C7FA7165ECD}"/>
                </a:ext>
              </a:extLst>
            </p:cNvPr>
            <p:cNvSpPr>
              <a:spLocks noChangeShapeType="1"/>
            </p:cNvSpPr>
            <p:nvPr/>
          </p:nvSpPr>
          <p:spPr bwMode="auto">
            <a:xfrm>
              <a:off x="4464"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92" name="Line 33">
              <a:extLst>
                <a:ext uri="{FF2B5EF4-FFF2-40B4-BE49-F238E27FC236}">
                  <a16:creationId xmlns:a16="http://schemas.microsoft.com/office/drawing/2014/main" id="{EEEC5133-8C0C-57C0-8FD1-A71C519321E9}"/>
                </a:ext>
              </a:extLst>
            </p:cNvPr>
            <p:cNvSpPr>
              <a:spLocks noChangeShapeType="1"/>
            </p:cNvSpPr>
            <p:nvPr/>
          </p:nvSpPr>
          <p:spPr bwMode="auto">
            <a:xfrm>
              <a:off x="3936" y="2304"/>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0193" name="Text Box 34">
              <a:extLst>
                <a:ext uri="{FF2B5EF4-FFF2-40B4-BE49-F238E27FC236}">
                  <a16:creationId xmlns:a16="http://schemas.microsoft.com/office/drawing/2014/main" id="{72F71B30-812B-5CF2-7E55-B5959AD90FE5}"/>
                </a:ext>
              </a:extLst>
            </p:cNvPr>
            <p:cNvSpPr txBox="1">
              <a:spLocks noChangeArrowheads="1"/>
            </p:cNvSpPr>
            <p:nvPr/>
          </p:nvSpPr>
          <p:spPr bwMode="auto">
            <a:xfrm>
              <a:off x="2888" y="3956"/>
              <a:ext cx="10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(Left Hammer)</a:t>
              </a:r>
            </a:p>
          </p:txBody>
        </p:sp>
        <p:sp>
          <p:nvSpPr>
            <p:cNvPr id="50194" name="Text Box 35">
              <a:extLst>
                <a:ext uri="{FF2B5EF4-FFF2-40B4-BE49-F238E27FC236}">
                  <a16:creationId xmlns:a16="http://schemas.microsoft.com/office/drawing/2014/main" id="{3C24DF12-E14C-4169-E35D-CFC41B08ACF7}"/>
                </a:ext>
              </a:extLst>
            </p:cNvPr>
            <p:cNvSpPr txBox="1">
              <a:spLocks noChangeArrowheads="1"/>
            </p:cNvSpPr>
            <p:nvPr/>
          </p:nvSpPr>
          <p:spPr bwMode="auto">
            <a:xfrm>
              <a:off x="4118" y="3956"/>
              <a:ext cx="11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(Right Hammer)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12355">
                                            <p:txEl>
                                              <p:pRg st="0" end="0"/>
                                            </p:txEl>
                                          </p:spTgt>
                                        </p:tgtEl>
                                        <p:attrNameLst>
                                          <p:attrName>style.visibility</p:attrName>
                                        </p:attrNameLst>
                                      </p:cBhvr>
                                      <p:to>
                                        <p:strVal val="visible"/>
                                      </p:to>
                                    </p:set>
                                    <p:animEffect transition="in" filter="checkerboard(across)">
                                      <p:cBhvr>
                                        <p:cTn id="7" dur="500"/>
                                        <p:tgtEl>
                                          <p:spTgt spid="6123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12367">
                                            <p:txEl>
                                              <p:pRg st="0" end="0"/>
                                            </p:txEl>
                                          </p:spTgt>
                                        </p:tgtEl>
                                        <p:attrNameLst>
                                          <p:attrName>style.visibility</p:attrName>
                                        </p:attrNameLst>
                                      </p:cBhvr>
                                      <p:to>
                                        <p:strVal val="visible"/>
                                      </p:to>
                                    </p:set>
                                    <p:animEffect transition="in" filter="checkerboard(across)">
                                      <p:cBhvr>
                                        <p:cTn id="12" dur="500"/>
                                        <p:tgtEl>
                                          <p:spTgt spid="6123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heckerboard(across)">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amond(in)">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BCEC7179-9579-BC60-FED3-B97AD03614C0}"/>
              </a:ext>
            </a:extLst>
          </p:cNvPr>
          <p:cNvSpPr>
            <a:spLocks noGrp="1" noChangeArrowheads="1"/>
          </p:cNvSpPr>
          <p:nvPr>
            <p:ph type="title"/>
          </p:nvPr>
        </p:nvSpPr>
        <p:spPr>
          <a:xfrm>
            <a:off x="1066800" y="0"/>
            <a:ext cx="6248400" cy="1066800"/>
          </a:xfrm>
        </p:spPr>
        <p:txBody>
          <a:bodyPr/>
          <a:lstStyle/>
          <a:p>
            <a:r>
              <a:rPr lang="en-US" altLang="en-US" sz="3300">
                <a:ea typeface="ＭＳ Ｐゴシック" panose="020B0600070205080204" pitchFamily="34" charset="-128"/>
              </a:rPr>
              <a:t>Do this …</a:t>
            </a:r>
          </a:p>
        </p:txBody>
      </p:sp>
      <p:sp>
        <p:nvSpPr>
          <p:cNvPr id="51203" name="Rectangle 3">
            <a:extLst>
              <a:ext uri="{FF2B5EF4-FFF2-40B4-BE49-F238E27FC236}">
                <a16:creationId xmlns:a16="http://schemas.microsoft.com/office/drawing/2014/main" id="{39BB5255-A081-8FC3-771A-33182E578A1F}"/>
              </a:ext>
            </a:extLst>
          </p:cNvPr>
          <p:cNvSpPr>
            <a:spLocks noGrp="1" noChangeArrowheads="1"/>
          </p:cNvSpPr>
          <p:nvPr>
            <p:ph type="body" idx="1"/>
          </p:nvPr>
        </p:nvSpPr>
        <p:spPr>
          <a:xfrm>
            <a:off x="0" y="1676400"/>
            <a:ext cx="9144000" cy="1219200"/>
          </a:xfrm>
        </p:spPr>
        <p:txBody>
          <a:bodyPr/>
          <a:lstStyle/>
          <a:p>
            <a:r>
              <a:rPr lang="en-US" altLang="en-US" sz="2200" b="1">
                <a:solidFill>
                  <a:srgbClr val="FF9900"/>
                </a:solidFill>
                <a:ea typeface="ＭＳ Ｐゴシック" panose="020B0600070205080204" pitchFamily="34" charset="-128"/>
              </a:rPr>
              <a:t>Base</a:t>
            </a:r>
            <a:r>
              <a:rPr lang="en-US" altLang="en-US" sz="2200">
                <a:ea typeface="ＭＳ Ｐゴシック" panose="020B0600070205080204" pitchFamily="34" charset="-128"/>
              </a:rPr>
              <a:t> and everything – translate (5,0,0)</a:t>
            </a:r>
          </a:p>
          <a:p>
            <a:r>
              <a:rPr lang="en-US" altLang="en-US" sz="2200" b="1">
                <a:solidFill>
                  <a:srgbClr val="FF9900"/>
                </a:solidFill>
                <a:ea typeface="ＭＳ Ｐゴシック" panose="020B0600070205080204" pitchFamily="34" charset="-128"/>
              </a:rPr>
              <a:t>Left Hammer            </a:t>
            </a:r>
            <a:r>
              <a:rPr lang="en-US" altLang="en-US" sz="2200">
                <a:ea typeface="ＭＳ Ｐゴシック" panose="020B0600070205080204" pitchFamily="34" charset="-128"/>
              </a:rPr>
              <a:t>– rotate 75 degree about the local y</a:t>
            </a:r>
          </a:p>
          <a:p>
            <a:r>
              <a:rPr lang="en-US" altLang="en-US" sz="2200" b="1">
                <a:solidFill>
                  <a:srgbClr val="FF9900"/>
                </a:solidFill>
                <a:ea typeface="ＭＳ Ｐゴシック" panose="020B0600070205080204" pitchFamily="34" charset="-128"/>
              </a:rPr>
              <a:t>Right Hammer         </a:t>
            </a:r>
            <a:r>
              <a:rPr lang="en-US" altLang="en-US" sz="2200">
                <a:ea typeface="ＭＳ Ｐゴシック" panose="020B0600070205080204" pitchFamily="34" charset="-128"/>
              </a:rPr>
              <a:t>– rotate -75 degree about the local y </a:t>
            </a:r>
          </a:p>
        </p:txBody>
      </p:sp>
      <p:grpSp>
        <p:nvGrpSpPr>
          <p:cNvPr id="51204" name="Group 4">
            <a:extLst>
              <a:ext uri="{FF2B5EF4-FFF2-40B4-BE49-F238E27FC236}">
                <a16:creationId xmlns:a16="http://schemas.microsoft.com/office/drawing/2014/main" id="{4D33B2DB-6F46-6B0A-A5FE-CFD399E34A81}"/>
              </a:ext>
            </a:extLst>
          </p:cNvPr>
          <p:cNvGrpSpPr>
            <a:grpSpLocks/>
          </p:cNvGrpSpPr>
          <p:nvPr/>
        </p:nvGrpSpPr>
        <p:grpSpPr bwMode="auto">
          <a:xfrm>
            <a:off x="838200" y="4038600"/>
            <a:ext cx="2514600" cy="2133600"/>
            <a:chOff x="144" y="2400"/>
            <a:chExt cx="2016" cy="1488"/>
          </a:xfrm>
        </p:grpSpPr>
        <p:sp>
          <p:nvSpPr>
            <p:cNvPr id="51228" name="AutoShape 5">
              <a:extLst>
                <a:ext uri="{FF2B5EF4-FFF2-40B4-BE49-F238E27FC236}">
                  <a16:creationId xmlns:a16="http://schemas.microsoft.com/office/drawing/2014/main" id="{1D2B695A-6DD6-090E-3CFC-144750862611}"/>
                </a:ext>
              </a:extLst>
            </p:cNvPr>
            <p:cNvSpPr>
              <a:spLocks noChangeArrowheads="1"/>
            </p:cNvSpPr>
            <p:nvPr/>
          </p:nvSpPr>
          <p:spPr bwMode="auto">
            <a:xfrm>
              <a:off x="144" y="2400"/>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29" name="AutoShape 6">
              <a:extLst>
                <a:ext uri="{FF2B5EF4-FFF2-40B4-BE49-F238E27FC236}">
                  <a16:creationId xmlns:a16="http://schemas.microsoft.com/office/drawing/2014/main" id="{3162C77B-D4E1-4EFB-6725-19D59B0EE784}"/>
                </a:ext>
              </a:extLst>
            </p:cNvPr>
            <p:cNvSpPr>
              <a:spLocks noChangeArrowheads="1"/>
            </p:cNvSpPr>
            <p:nvPr/>
          </p:nvSpPr>
          <p:spPr bwMode="auto">
            <a:xfrm>
              <a:off x="432" y="3024"/>
              <a:ext cx="1440" cy="864"/>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0" name="AutoShape 7">
              <a:extLst>
                <a:ext uri="{FF2B5EF4-FFF2-40B4-BE49-F238E27FC236}">
                  <a16:creationId xmlns:a16="http://schemas.microsoft.com/office/drawing/2014/main" id="{DF1A7386-F32E-8003-3150-15709A14FCAB}"/>
                </a:ext>
              </a:extLst>
            </p:cNvPr>
            <p:cNvSpPr>
              <a:spLocks noChangeArrowheads="1"/>
            </p:cNvSpPr>
            <p:nvPr/>
          </p:nvSpPr>
          <p:spPr bwMode="auto">
            <a:xfrm>
              <a:off x="1344" y="2640"/>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1" name="AutoShape 8">
              <a:extLst>
                <a:ext uri="{FF2B5EF4-FFF2-40B4-BE49-F238E27FC236}">
                  <a16:creationId xmlns:a16="http://schemas.microsoft.com/office/drawing/2014/main" id="{221E83D2-6BD7-972A-F538-246869A2AA4D}"/>
                </a:ext>
              </a:extLst>
            </p:cNvPr>
            <p:cNvSpPr>
              <a:spLocks noChangeArrowheads="1"/>
            </p:cNvSpPr>
            <p:nvPr/>
          </p:nvSpPr>
          <p:spPr bwMode="auto">
            <a:xfrm>
              <a:off x="1344" y="2544"/>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2" name="AutoShape 9">
              <a:extLst>
                <a:ext uri="{FF2B5EF4-FFF2-40B4-BE49-F238E27FC236}">
                  <a16:creationId xmlns:a16="http://schemas.microsoft.com/office/drawing/2014/main" id="{31143B33-E6B8-A863-18B6-202502557C08}"/>
                </a:ext>
              </a:extLst>
            </p:cNvPr>
            <p:cNvSpPr>
              <a:spLocks noChangeArrowheads="1"/>
            </p:cNvSpPr>
            <p:nvPr/>
          </p:nvSpPr>
          <p:spPr bwMode="auto">
            <a:xfrm>
              <a:off x="1968" y="2400"/>
              <a:ext cx="192" cy="432"/>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33" name="AutoShape 10">
              <a:extLst>
                <a:ext uri="{FF2B5EF4-FFF2-40B4-BE49-F238E27FC236}">
                  <a16:creationId xmlns:a16="http://schemas.microsoft.com/office/drawing/2014/main" id="{811822B9-F4BC-CCAF-6D06-B664C167916E}"/>
                </a:ext>
              </a:extLst>
            </p:cNvPr>
            <p:cNvSpPr>
              <a:spLocks noChangeArrowheads="1"/>
            </p:cNvSpPr>
            <p:nvPr/>
          </p:nvSpPr>
          <p:spPr bwMode="auto">
            <a:xfrm>
              <a:off x="768" y="2640"/>
              <a:ext cx="192" cy="480"/>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2" name="AutoShape 11">
              <a:extLst>
                <a:ext uri="{FF2B5EF4-FFF2-40B4-BE49-F238E27FC236}">
                  <a16:creationId xmlns:a16="http://schemas.microsoft.com/office/drawing/2014/main" id="{EAEC2738-8837-6DA2-82FD-C432C9441149}"/>
                </a:ext>
              </a:extLst>
            </p:cNvPr>
            <p:cNvSpPr>
              <a:spLocks noChangeArrowheads="1"/>
            </p:cNvSpPr>
            <p:nvPr/>
          </p:nvSpPr>
          <p:spPr bwMode="auto">
            <a:xfrm>
              <a:off x="288" y="2544"/>
              <a:ext cx="672" cy="144"/>
            </a:xfrm>
            <a:prstGeom prst="cube">
              <a:avLst>
                <a:gd name="adj" fmla="val 2500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1205" name="Group 12">
            <a:extLst>
              <a:ext uri="{FF2B5EF4-FFF2-40B4-BE49-F238E27FC236}">
                <a16:creationId xmlns:a16="http://schemas.microsoft.com/office/drawing/2014/main" id="{8F25F257-4012-480A-636E-9E6CA3F61C10}"/>
              </a:ext>
            </a:extLst>
          </p:cNvPr>
          <p:cNvGrpSpPr>
            <a:grpSpLocks/>
          </p:cNvGrpSpPr>
          <p:nvPr/>
        </p:nvGrpSpPr>
        <p:grpSpPr bwMode="auto">
          <a:xfrm>
            <a:off x="1524000" y="4953000"/>
            <a:ext cx="1371600" cy="1066800"/>
            <a:chOff x="192" y="3600"/>
            <a:chExt cx="672" cy="624"/>
          </a:xfrm>
        </p:grpSpPr>
        <p:sp>
          <p:nvSpPr>
            <p:cNvPr id="51225" name="Line 13">
              <a:extLst>
                <a:ext uri="{FF2B5EF4-FFF2-40B4-BE49-F238E27FC236}">
                  <a16:creationId xmlns:a16="http://schemas.microsoft.com/office/drawing/2014/main" id="{FDC83714-713C-48AD-2D0F-01ED684A3C04}"/>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26" name="Line 14">
              <a:extLst>
                <a:ext uri="{FF2B5EF4-FFF2-40B4-BE49-F238E27FC236}">
                  <a16:creationId xmlns:a16="http://schemas.microsoft.com/office/drawing/2014/main" id="{1AC4BFBC-7878-F24A-7DD0-B0957DCCB60D}"/>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27" name="Line 15">
              <a:extLst>
                <a:ext uri="{FF2B5EF4-FFF2-40B4-BE49-F238E27FC236}">
                  <a16:creationId xmlns:a16="http://schemas.microsoft.com/office/drawing/2014/main" id="{9EE5993B-3588-930E-B2A4-651D05150988}"/>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1206" name="AutoShape 16">
            <a:extLst>
              <a:ext uri="{FF2B5EF4-FFF2-40B4-BE49-F238E27FC236}">
                <a16:creationId xmlns:a16="http://schemas.microsoft.com/office/drawing/2014/main" id="{63918B88-B08C-8E3E-360E-CB610EE67DE6}"/>
              </a:ext>
            </a:extLst>
          </p:cNvPr>
          <p:cNvSpPr>
            <a:spLocks noChangeArrowheads="1"/>
          </p:cNvSpPr>
          <p:nvPr/>
        </p:nvSpPr>
        <p:spPr bwMode="auto">
          <a:xfrm>
            <a:off x="3962400" y="5334000"/>
            <a:ext cx="609600" cy="228600"/>
          </a:xfrm>
          <a:prstGeom prst="rightArrow">
            <a:avLst>
              <a:gd name="adj1" fmla="val 50000"/>
              <a:gd name="adj2" fmla="val 66667"/>
            </a:avLst>
          </a:prstGeom>
          <a:solidFill>
            <a:srgbClr val="000000"/>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07" name="AutoShape 17">
            <a:extLst>
              <a:ext uri="{FF2B5EF4-FFF2-40B4-BE49-F238E27FC236}">
                <a16:creationId xmlns:a16="http://schemas.microsoft.com/office/drawing/2014/main" id="{A74F3E01-EBB5-2131-77E7-DEC19C395B17}"/>
              </a:ext>
            </a:extLst>
          </p:cNvPr>
          <p:cNvSpPr>
            <a:spLocks noChangeArrowheads="1"/>
          </p:cNvSpPr>
          <p:nvPr/>
        </p:nvSpPr>
        <p:spPr bwMode="auto">
          <a:xfrm>
            <a:off x="6858000" y="5162550"/>
            <a:ext cx="1797050" cy="1238250"/>
          </a:xfrm>
          <a:prstGeom prst="can">
            <a:avLst>
              <a:gd name="adj" fmla="val 25000"/>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1208" name="Group 18">
            <a:extLst>
              <a:ext uri="{FF2B5EF4-FFF2-40B4-BE49-F238E27FC236}">
                <a16:creationId xmlns:a16="http://schemas.microsoft.com/office/drawing/2014/main" id="{FE25FBEB-1AC3-45A2-92B3-CB4FBAE335BA}"/>
              </a:ext>
            </a:extLst>
          </p:cNvPr>
          <p:cNvGrpSpPr>
            <a:grpSpLocks/>
          </p:cNvGrpSpPr>
          <p:nvPr/>
        </p:nvGrpSpPr>
        <p:grpSpPr bwMode="auto">
          <a:xfrm>
            <a:off x="7848600" y="4343400"/>
            <a:ext cx="533400" cy="1066800"/>
            <a:chOff x="4704" y="2784"/>
            <a:chExt cx="480" cy="768"/>
          </a:xfrm>
        </p:grpSpPr>
        <p:sp>
          <p:nvSpPr>
            <p:cNvPr id="51222" name="AutoShape 19">
              <a:extLst>
                <a:ext uri="{FF2B5EF4-FFF2-40B4-BE49-F238E27FC236}">
                  <a16:creationId xmlns:a16="http://schemas.microsoft.com/office/drawing/2014/main" id="{CABA737B-2A06-E819-4CA7-67E1477184DB}"/>
                </a:ext>
              </a:extLst>
            </p:cNvPr>
            <p:cNvSpPr>
              <a:spLocks noChangeArrowheads="1"/>
            </p:cNvSpPr>
            <p:nvPr/>
          </p:nvSpPr>
          <p:spPr bwMode="auto">
            <a:xfrm flipH="1">
              <a:off x="4704" y="2928"/>
              <a:ext cx="192" cy="624"/>
            </a:xfrm>
            <a:prstGeom prst="cube">
              <a:avLst>
                <a:gd name="adj" fmla="val 2969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23" name="AutoShape 20">
              <a:extLst>
                <a:ext uri="{FF2B5EF4-FFF2-40B4-BE49-F238E27FC236}">
                  <a16:creationId xmlns:a16="http://schemas.microsoft.com/office/drawing/2014/main" id="{37C56773-4F8A-DAC9-EC92-F36BF7C88B6D}"/>
                </a:ext>
              </a:extLst>
            </p:cNvPr>
            <p:cNvSpPr>
              <a:spLocks noChangeArrowheads="1"/>
            </p:cNvSpPr>
            <p:nvPr/>
          </p:nvSpPr>
          <p:spPr bwMode="auto">
            <a:xfrm flipH="1">
              <a:off x="4704" y="2784"/>
              <a:ext cx="432" cy="432"/>
            </a:xfrm>
            <a:prstGeom prst="cube">
              <a:avLst>
                <a:gd name="adj" fmla="val 70134"/>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24" name="AutoShape 21">
              <a:extLst>
                <a:ext uri="{FF2B5EF4-FFF2-40B4-BE49-F238E27FC236}">
                  <a16:creationId xmlns:a16="http://schemas.microsoft.com/office/drawing/2014/main" id="{13FA0B00-8BD4-B8C6-C11A-621ABE41C04D}"/>
                </a:ext>
              </a:extLst>
            </p:cNvPr>
            <p:cNvSpPr>
              <a:spLocks noChangeArrowheads="1"/>
            </p:cNvSpPr>
            <p:nvPr/>
          </p:nvSpPr>
          <p:spPr bwMode="auto">
            <a:xfrm flipH="1">
              <a:off x="4992" y="2976"/>
              <a:ext cx="192" cy="384"/>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
        <p:nvSpPr>
          <p:cNvPr id="51209" name="AutoShape 22">
            <a:extLst>
              <a:ext uri="{FF2B5EF4-FFF2-40B4-BE49-F238E27FC236}">
                <a16:creationId xmlns:a16="http://schemas.microsoft.com/office/drawing/2014/main" id="{13D22E21-7A83-AEF3-84E8-756086E9BE6A}"/>
              </a:ext>
            </a:extLst>
          </p:cNvPr>
          <p:cNvSpPr>
            <a:spLocks noChangeArrowheads="1"/>
          </p:cNvSpPr>
          <p:nvPr/>
        </p:nvSpPr>
        <p:spPr bwMode="auto">
          <a:xfrm flipH="1">
            <a:off x="7391400" y="4543425"/>
            <a:ext cx="212725" cy="866775"/>
          </a:xfrm>
          <a:prstGeom prst="cube">
            <a:avLst>
              <a:gd name="adj" fmla="val 29690"/>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nvGrpSpPr>
          <p:cNvPr id="51210" name="Group 23">
            <a:extLst>
              <a:ext uri="{FF2B5EF4-FFF2-40B4-BE49-F238E27FC236}">
                <a16:creationId xmlns:a16="http://schemas.microsoft.com/office/drawing/2014/main" id="{8A27D150-3C23-339F-0738-22FA88A8505A}"/>
              </a:ext>
            </a:extLst>
          </p:cNvPr>
          <p:cNvGrpSpPr>
            <a:grpSpLocks/>
          </p:cNvGrpSpPr>
          <p:nvPr/>
        </p:nvGrpSpPr>
        <p:grpSpPr bwMode="auto">
          <a:xfrm>
            <a:off x="5105400" y="5029200"/>
            <a:ext cx="1371600" cy="1066800"/>
            <a:chOff x="192" y="3600"/>
            <a:chExt cx="672" cy="624"/>
          </a:xfrm>
        </p:grpSpPr>
        <p:sp>
          <p:nvSpPr>
            <p:cNvPr id="51219" name="Line 24">
              <a:extLst>
                <a:ext uri="{FF2B5EF4-FFF2-40B4-BE49-F238E27FC236}">
                  <a16:creationId xmlns:a16="http://schemas.microsoft.com/office/drawing/2014/main" id="{16DBD38A-8080-0554-FC1C-D534C4381EFF}"/>
                </a:ext>
              </a:extLst>
            </p:cNvPr>
            <p:cNvSpPr>
              <a:spLocks noChangeShapeType="1"/>
            </p:cNvSpPr>
            <p:nvPr/>
          </p:nvSpPr>
          <p:spPr bwMode="auto">
            <a:xfrm flipV="1">
              <a:off x="480" y="3600"/>
              <a:ext cx="0" cy="43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20" name="Line 25">
              <a:extLst>
                <a:ext uri="{FF2B5EF4-FFF2-40B4-BE49-F238E27FC236}">
                  <a16:creationId xmlns:a16="http://schemas.microsoft.com/office/drawing/2014/main" id="{991AD8EC-FF9C-4197-6671-0A3A3F5BB682}"/>
                </a:ext>
              </a:extLst>
            </p:cNvPr>
            <p:cNvSpPr>
              <a:spLocks noChangeShapeType="1"/>
            </p:cNvSpPr>
            <p:nvPr/>
          </p:nvSpPr>
          <p:spPr bwMode="auto">
            <a:xfrm>
              <a:off x="480" y="4032"/>
              <a:ext cx="384" cy="9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21" name="Line 26">
              <a:extLst>
                <a:ext uri="{FF2B5EF4-FFF2-40B4-BE49-F238E27FC236}">
                  <a16:creationId xmlns:a16="http://schemas.microsoft.com/office/drawing/2014/main" id="{BA08A0E8-2CA1-05C2-C2C8-A18FE5E3F475}"/>
                </a:ext>
              </a:extLst>
            </p:cNvPr>
            <p:cNvSpPr>
              <a:spLocks noChangeShapeType="1"/>
            </p:cNvSpPr>
            <p:nvPr/>
          </p:nvSpPr>
          <p:spPr bwMode="auto">
            <a:xfrm flipH="1">
              <a:off x="192" y="4032"/>
              <a:ext cx="288" cy="192"/>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1211" name="Group 27">
            <a:extLst>
              <a:ext uri="{FF2B5EF4-FFF2-40B4-BE49-F238E27FC236}">
                <a16:creationId xmlns:a16="http://schemas.microsoft.com/office/drawing/2014/main" id="{57BF56EE-6E19-490E-6EF3-4A7BFAD4937A}"/>
              </a:ext>
            </a:extLst>
          </p:cNvPr>
          <p:cNvGrpSpPr>
            <a:grpSpLocks/>
          </p:cNvGrpSpPr>
          <p:nvPr/>
        </p:nvGrpSpPr>
        <p:grpSpPr bwMode="auto">
          <a:xfrm>
            <a:off x="7162800" y="5410200"/>
            <a:ext cx="1371600" cy="1066800"/>
            <a:chOff x="192" y="3600"/>
            <a:chExt cx="672" cy="624"/>
          </a:xfrm>
        </p:grpSpPr>
        <p:sp>
          <p:nvSpPr>
            <p:cNvPr id="51216" name="Line 28">
              <a:extLst>
                <a:ext uri="{FF2B5EF4-FFF2-40B4-BE49-F238E27FC236}">
                  <a16:creationId xmlns:a16="http://schemas.microsoft.com/office/drawing/2014/main" id="{59C7457D-F71A-FA37-01BE-1583B8047CE5}"/>
                </a:ext>
              </a:extLst>
            </p:cNvPr>
            <p:cNvSpPr>
              <a:spLocks noChangeShapeType="1"/>
            </p:cNvSpPr>
            <p:nvPr/>
          </p:nvSpPr>
          <p:spPr bwMode="auto">
            <a:xfrm flipV="1">
              <a:off x="480" y="3600"/>
              <a:ext cx="0" cy="432"/>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17" name="Line 29">
              <a:extLst>
                <a:ext uri="{FF2B5EF4-FFF2-40B4-BE49-F238E27FC236}">
                  <a16:creationId xmlns:a16="http://schemas.microsoft.com/office/drawing/2014/main" id="{BB6947BF-6B45-262B-7D88-C330A411F080}"/>
                </a:ext>
              </a:extLst>
            </p:cNvPr>
            <p:cNvSpPr>
              <a:spLocks noChangeShapeType="1"/>
            </p:cNvSpPr>
            <p:nvPr/>
          </p:nvSpPr>
          <p:spPr bwMode="auto">
            <a:xfrm>
              <a:off x="480" y="4032"/>
              <a:ext cx="384" cy="96"/>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18" name="Line 30">
              <a:extLst>
                <a:ext uri="{FF2B5EF4-FFF2-40B4-BE49-F238E27FC236}">
                  <a16:creationId xmlns:a16="http://schemas.microsoft.com/office/drawing/2014/main" id="{68A8268A-C8E4-4987-9F10-CC6C6D2B0829}"/>
                </a:ext>
              </a:extLst>
            </p:cNvPr>
            <p:cNvSpPr>
              <a:spLocks noChangeShapeType="1"/>
            </p:cNvSpPr>
            <p:nvPr/>
          </p:nvSpPr>
          <p:spPr bwMode="auto">
            <a:xfrm flipH="1">
              <a:off x="192" y="4032"/>
              <a:ext cx="288" cy="192"/>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1212" name="Line 31">
            <a:extLst>
              <a:ext uri="{FF2B5EF4-FFF2-40B4-BE49-F238E27FC236}">
                <a16:creationId xmlns:a16="http://schemas.microsoft.com/office/drawing/2014/main" id="{2235293B-FE74-9323-4703-F8827FAB769E}"/>
              </a:ext>
            </a:extLst>
          </p:cNvPr>
          <p:cNvSpPr>
            <a:spLocks noChangeShapeType="1"/>
          </p:cNvSpPr>
          <p:nvPr/>
        </p:nvSpPr>
        <p:spPr bwMode="auto">
          <a:xfrm>
            <a:off x="6400800" y="5562600"/>
            <a:ext cx="990600" cy="22860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1213" name="AutoShape 32">
            <a:extLst>
              <a:ext uri="{FF2B5EF4-FFF2-40B4-BE49-F238E27FC236}">
                <a16:creationId xmlns:a16="http://schemas.microsoft.com/office/drawing/2014/main" id="{8BD49E1F-411A-DFB3-CD45-BC89B7C671AD}"/>
              </a:ext>
            </a:extLst>
          </p:cNvPr>
          <p:cNvSpPr>
            <a:spLocks noChangeArrowheads="1"/>
          </p:cNvSpPr>
          <p:nvPr/>
        </p:nvSpPr>
        <p:spPr bwMode="auto">
          <a:xfrm>
            <a:off x="7239000" y="4343400"/>
            <a:ext cx="381000" cy="533400"/>
          </a:xfrm>
          <a:prstGeom prst="cube">
            <a:avLst>
              <a:gd name="adj" fmla="val 70134"/>
            </a:avLst>
          </a:prstGeom>
          <a:solidFill>
            <a:schemeClr val="bg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1214" name="AutoShape 33">
            <a:extLst>
              <a:ext uri="{FF2B5EF4-FFF2-40B4-BE49-F238E27FC236}">
                <a16:creationId xmlns:a16="http://schemas.microsoft.com/office/drawing/2014/main" id="{93026FD3-AE2E-0957-CE89-430BD885D7EF}"/>
              </a:ext>
            </a:extLst>
          </p:cNvPr>
          <p:cNvSpPr>
            <a:spLocks noChangeArrowheads="1"/>
          </p:cNvSpPr>
          <p:nvPr/>
        </p:nvSpPr>
        <p:spPr bwMode="auto">
          <a:xfrm flipH="1">
            <a:off x="7162800" y="4572000"/>
            <a:ext cx="212725" cy="609600"/>
          </a:xfrm>
          <a:prstGeom prst="cube">
            <a:avLst>
              <a:gd name="adj" fmla="val 25000"/>
            </a:avLst>
          </a:prstGeom>
          <a:solidFill>
            <a:srgbClr val="99CCFF"/>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pic>
        <p:nvPicPr>
          <p:cNvPr id="51234" name="Picture 34">
            <a:extLst>
              <a:ext uri="{FF2B5EF4-FFF2-40B4-BE49-F238E27FC236}">
                <a16:creationId xmlns:a16="http://schemas.microsoft.com/office/drawing/2014/main" id="{E625699C-1F75-3F8C-6A4E-CDBC65FE9A0C}"/>
              </a:ext>
            </a:extLst>
          </p:cNvPr>
          <p:cNvPicPr>
            <a:picLocks noChangeAspect="1" noChangeArrowheads="1"/>
          </p:cNvPicPr>
          <p:nvPr/>
        </p:nvPicPr>
        <p:blipFill>
          <a:blip r:embed="rId2"/>
          <a:srcRect/>
          <a:stretch>
            <a:fillRect/>
          </a:stretch>
        </p:blipFill>
        <p:spPr bwMode="auto">
          <a:xfrm>
            <a:off x="6894513" y="0"/>
            <a:ext cx="2249487" cy="2020888"/>
          </a:xfrm>
          <a:prstGeom prst="rect">
            <a:avLst/>
          </a:prstGeom>
          <a:solidFill>
            <a:schemeClr val="bg1">
              <a:lumMod val="85000"/>
            </a:schemeClr>
          </a:solid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animEffect transition="in" filter="fade">
                                      <p:cBhvr>
                                        <p:cTn id="7" dur="2000"/>
                                        <p:tgtEl>
                                          <p:spTgt spid="51203">
                                            <p:txEl>
                                              <p:pRg st="0" end="0"/>
                                            </p:txEl>
                                          </p:spTgt>
                                        </p:tgtEl>
                                      </p:cBhvr>
                                    </p:animEffect>
                                    <p:anim calcmode="lin" valueType="num">
                                      <p:cBhvr>
                                        <p:cTn id="8" dur="2000" fill="hold"/>
                                        <p:tgtEl>
                                          <p:spTgt spid="5120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5120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51203">
                                            <p:txEl>
                                              <p:pRg st="1" end="1"/>
                                            </p:txEl>
                                          </p:spTgt>
                                        </p:tgtEl>
                                        <p:attrNameLst>
                                          <p:attrName>style.visibility</p:attrName>
                                        </p:attrNameLst>
                                      </p:cBhvr>
                                      <p:to>
                                        <p:strVal val="visible"/>
                                      </p:to>
                                    </p:set>
                                    <p:animEffect transition="in" filter="fade">
                                      <p:cBhvr>
                                        <p:cTn id="14" dur="2000"/>
                                        <p:tgtEl>
                                          <p:spTgt spid="51203">
                                            <p:txEl>
                                              <p:pRg st="1" end="1"/>
                                            </p:txEl>
                                          </p:spTgt>
                                        </p:tgtEl>
                                      </p:cBhvr>
                                    </p:animEffect>
                                    <p:anim calcmode="lin" valueType="num">
                                      <p:cBhvr>
                                        <p:cTn id="15" dur="2000" fill="hold"/>
                                        <p:tgtEl>
                                          <p:spTgt spid="5120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5120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51203">
                                            <p:txEl>
                                              <p:pRg st="2" end="2"/>
                                            </p:txEl>
                                          </p:spTgt>
                                        </p:tgtEl>
                                        <p:attrNameLst>
                                          <p:attrName>style.visibility</p:attrName>
                                        </p:attrNameLst>
                                      </p:cBhvr>
                                      <p:to>
                                        <p:strVal val="visible"/>
                                      </p:to>
                                    </p:set>
                                    <p:animEffect transition="in" filter="fade">
                                      <p:cBhvr>
                                        <p:cTn id="21" dur="2000"/>
                                        <p:tgtEl>
                                          <p:spTgt spid="51203">
                                            <p:txEl>
                                              <p:pRg st="2" end="2"/>
                                            </p:txEl>
                                          </p:spTgt>
                                        </p:tgtEl>
                                      </p:cBhvr>
                                    </p:animEffect>
                                    <p:anim calcmode="lin" valueType="num">
                                      <p:cBhvr>
                                        <p:cTn id="22" dur="2000" fill="hold"/>
                                        <p:tgtEl>
                                          <p:spTgt spid="5120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51203">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811B74B9-042A-89BB-5630-6CB4F467ECAF}"/>
              </a:ext>
            </a:extLst>
          </p:cNvPr>
          <p:cNvSpPr>
            <a:spLocks noGrp="1" noChangeArrowheads="1"/>
          </p:cNvSpPr>
          <p:nvPr>
            <p:ph type="title"/>
          </p:nvPr>
        </p:nvSpPr>
        <p:spPr>
          <a:xfrm>
            <a:off x="1296988" y="-228600"/>
            <a:ext cx="6248400" cy="1066800"/>
          </a:xfrm>
        </p:spPr>
        <p:txBody>
          <a:bodyPr/>
          <a:lstStyle/>
          <a:p>
            <a:r>
              <a:rPr lang="en-US" altLang="en-US">
                <a:solidFill>
                  <a:srgbClr val="FF0000"/>
                </a:solidFill>
                <a:ea typeface="ＭＳ Ｐゴシック" panose="020B0600070205080204" pitchFamily="34" charset="-128"/>
              </a:rPr>
              <a:t>Depth-First </a:t>
            </a:r>
            <a:r>
              <a:rPr lang="en-US" altLang="en-US">
                <a:solidFill>
                  <a:srgbClr val="7030A0"/>
                </a:solidFill>
                <a:ea typeface="ＭＳ Ｐゴシック" panose="020B0600070205080204" pitchFamily="34" charset="-128"/>
              </a:rPr>
              <a:t>Traversal</a:t>
            </a:r>
          </a:p>
        </p:txBody>
      </p:sp>
      <p:grpSp>
        <p:nvGrpSpPr>
          <p:cNvPr id="2" name="Group 3">
            <a:extLst>
              <a:ext uri="{FF2B5EF4-FFF2-40B4-BE49-F238E27FC236}">
                <a16:creationId xmlns:a16="http://schemas.microsoft.com/office/drawing/2014/main" id="{E17A99CB-327E-3D09-FEEB-FDD4E2B15B76}"/>
              </a:ext>
            </a:extLst>
          </p:cNvPr>
          <p:cNvGrpSpPr>
            <a:grpSpLocks/>
          </p:cNvGrpSpPr>
          <p:nvPr/>
        </p:nvGrpSpPr>
        <p:grpSpPr bwMode="auto">
          <a:xfrm>
            <a:off x="533400" y="2971800"/>
            <a:ext cx="3784600" cy="3373438"/>
            <a:chOff x="2888" y="2064"/>
            <a:chExt cx="2384" cy="2125"/>
          </a:xfrm>
        </p:grpSpPr>
        <p:sp>
          <p:nvSpPr>
            <p:cNvPr id="52248" name="Text Box 4">
              <a:extLst>
                <a:ext uri="{FF2B5EF4-FFF2-40B4-BE49-F238E27FC236}">
                  <a16:creationId xmlns:a16="http://schemas.microsoft.com/office/drawing/2014/main" id="{174406CA-6B39-9741-9A58-329AFC797A54}"/>
                </a:ext>
              </a:extLst>
            </p:cNvPr>
            <p:cNvSpPr txBox="1">
              <a:spLocks noChangeArrowheads="1"/>
            </p:cNvSpPr>
            <p:nvPr/>
          </p:nvSpPr>
          <p:spPr bwMode="auto">
            <a:xfrm>
              <a:off x="3710" y="2064"/>
              <a:ext cx="41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grpSp>
          <p:nvGrpSpPr>
            <p:cNvPr id="52249" name="Group 5">
              <a:extLst>
                <a:ext uri="{FF2B5EF4-FFF2-40B4-BE49-F238E27FC236}">
                  <a16:creationId xmlns:a16="http://schemas.microsoft.com/office/drawing/2014/main" id="{9E098024-80F9-EEF3-CF61-DDDFF6B177FF}"/>
                </a:ext>
              </a:extLst>
            </p:cNvPr>
            <p:cNvGrpSpPr>
              <a:grpSpLocks/>
            </p:cNvGrpSpPr>
            <p:nvPr/>
          </p:nvGrpSpPr>
          <p:grpSpPr bwMode="auto">
            <a:xfrm>
              <a:off x="2946" y="2544"/>
              <a:ext cx="854" cy="1293"/>
              <a:chOff x="2946" y="2544"/>
              <a:chExt cx="854" cy="1293"/>
            </a:xfrm>
          </p:grpSpPr>
          <p:sp>
            <p:nvSpPr>
              <p:cNvPr id="52262" name="Text Box 6">
                <a:extLst>
                  <a:ext uri="{FF2B5EF4-FFF2-40B4-BE49-F238E27FC236}">
                    <a16:creationId xmlns:a16="http://schemas.microsoft.com/office/drawing/2014/main" id="{1485EC14-D4F5-4DE0-13AC-B81ABA671A97}"/>
                  </a:ext>
                </a:extLst>
              </p:cNvPr>
              <p:cNvSpPr txBox="1">
                <a:spLocks noChangeArrowheads="1"/>
              </p:cNvSpPr>
              <p:nvPr/>
            </p:nvSpPr>
            <p:spPr bwMode="auto">
              <a:xfrm>
                <a:off x="2946" y="2544"/>
                <a:ext cx="846"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2263" name="Text Box 7">
                <a:extLst>
                  <a:ext uri="{FF2B5EF4-FFF2-40B4-BE49-F238E27FC236}">
                    <a16:creationId xmlns:a16="http://schemas.microsoft.com/office/drawing/2014/main" id="{053E0918-3F1A-5DA5-98FE-A0EAA85825E2}"/>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2264" name="Text Box 8">
                <a:extLst>
                  <a:ext uri="{FF2B5EF4-FFF2-40B4-BE49-F238E27FC236}">
                    <a16:creationId xmlns:a16="http://schemas.microsoft.com/office/drawing/2014/main" id="{A3E57ECF-A3FB-3C55-9C1F-8482335D0918}"/>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2265" name="Line 9">
                <a:extLst>
                  <a:ext uri="{FF2B5EF4-FFF2-40B4-BE49-F238E27FC236}">
                    <a16:creationId xmlns:a16="http://schemas.microsoft.com/office/drawing/2014/main" id="{46F3D61D-B3AB-670E-51C9-85099C43E4CC}"/>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66" name="Line 10">
                <a:extLst>
                  <a:ext uri="{FF2B5EF4-FFF2-40B4-BE49-F238E27FC236}">
                    <a16:creationId xmlns:a16="http://schemas.microsoft.com/office/drawing/2014/main" id="{CBFD3039-5E00-CDF2-345B-E6192D3D6952}"/>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50" name="Group 11">
              <a:extLst>
                <a:ext uri="{FF2B5EF4-FFF2-40B4-BE49-F238E27FC236}">
                  <a16:creationId xmlns:a16="http://schemas.microsoft.com/office/drawing/2014/main" id="{1045F880-A562-BE47-F638-6E35C92B3CDD}"/>
                </a:ext>
              </a:extLst>
            </p:cNvPr>
            <p:cNvGrpSpPr>
              <a:grpSpLocks/>
            </p:cNvGrpSpPr>
            <p:nvPr/>
          </p:nvGrpSpPr>
          <p:grpSpPr bwMode="auto">
            <a:xfrm>
              <a:off x="4146" y="2544"/>
              <a:ext cx="857" cy="1293"/>
              <a:chOff x="2946" y="2544"/>
              <a:chExt cx="857" cy="1293"/>
            </a:xfrm>
          </p:grpSpPr>
          <p:sp>
            <p:nvSpPr>
              <p:cNvPr id="52257" name="Text Box 12">
                <a:extLst>
                  <a:ext uri="{FF2B5EF4-FFF2-40B4-BE49-F238E27FC236}">
                    <a16:creationId xmlns:a16="http://schemas.microsoft.com/office/drawing/2014/main" id="{18CC1509-B4EF-1B0B-2948-9DF2C35F027B}"/>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2258" name="Text Box 13">
                <a:extLst>
                  <a:ext uri="{FF2B5EF4-FFF2-40B4-BE49-F238E27FC236}">
                    <a16:creationId xmlns:a16="http://schemas.microsoft.com/office/drawing/2014/main" id="{8396D483-D86D-B746-2D8E-18338420F67F}"/>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2259" name="Text Box 14">
                <a:extLst>
                  <a:ext uri="{FF2B5EF4-FFF2-40B4-BE49-F238E27FC236}">
                    <a16:creationId xmlns:a16="http://schemas.microsoft.com/office/drawing/2014/main" id="{F28D0F13-4FCF-B976-4ADE-1E312F37B05E}"/>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2260" name="Line 15">
                <a:extLst>
                  <a:ext uri="{FF2B5EF4-FFF2-40B4-BE49-F238E27FC236}">
                    <a16:creationId xmlns:a16="http://schemas.microsoft.com/office/drawing/2014/main" id="{832603EE-3511-7243-D270-FE346A0EAD8A}"/>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61" name="Line 16">
                <a:extLst>
                  <a:ext uri="{FF2B5EF4-FFF2-40B4-BE49-F238E27FC236}">
                    <a16:creationId xmlns:a16="http://schemas.microsoft.com/office/drawing/2014/main" id="{644BB0F1-7DC5-A17C-2967-2E43374CF8B3}"/>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2251" name="Line 17">
              <a:extLst>
                <a:ext uri="{FF2B5EF4-FFF2-40B4-BE49-F238E27FC236}">
                  <a16:creationId xmlns:a16="http://schemas.microsoft.com/office/drawing/2014/main" id="{2E5EEE20-ED69-D1F3-794A-1E8B784DA9C4}"/>
                </a:ext>
              </a:extLst>
            </p:cNvPr>
            <p:cNvSpPr>
              <a:spLocks noChangeShapeType="1"/>
            </p:cNvSpPr>
            <p:nvPr/>
          </p:nvSpPr>
          <p:spPr bwMode="auto">
            <a:xfrm>
              <a:off x="3456" y="2448"/>
              <a:ext cx="100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52" name="Line 18">
              <a:extLst>
                <a:ext uri="{FF2B5EF4-FFF2-40B4-BE49-F238E27FC236}">
                  <a16:creationId xmlns:a16="http://schemas.microsoft.com/office/drawing/2014/main" id="{E21A5D90-8E87-F8F3-2557-0367DCF27476}"/>
                </a:ext>
              </a:extLst>
            </p:cNvPr>
            <p:cNvSpPr>
              <a:spLocks noChangeShapeType="1"/>
            </p:cNvSpPr>
            <p:nvPr/>
          </p:nvSpPr>
          <p:spPr bwMode="auto">
            <a:xfrm>
              <a:off x="3456"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53" name="Line 19">
              <a:extLst>
                <a:ext uri="{FF2B5EF4-FFF2-40B4-BE49-F238E27FC236}">
                  <a16:creationId xmlns:a16="http://schemas.microsoft.com/office/drawing/2014/main" id="{81C8EB5F-9832-5A6E-7BF2-D4A34FC292EB}"/>
                </a:ext>
              </a:extLst>
            </p:cNvPr>
            <p:cNvSpPr>
              <a:spLocks noChangeShapeType="1"/>
            </p:cNvSpPr>
            <p:nvPr/>
          </p:nvSpPr>
          <p:spPr bwMode="auto">
            <a:xfrm>
              <a:off x="4464"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54" name="Line 20">
              <a:extLst>
                <a:ext uri="{FF2B5EF4-FFF2-40B4-BE49-F238E27FC236}">
                  <a16:creationId xmlns:a16="http://schemas.microsoft.com/office/drawing/2014/main" id="{97CCA80F-7670-7236-E697-2BAD8E9CE51A}"/>
                </a:ext>
              </a:extLst>
            </p:cNvPr>
            <p:cNvSpPr>
              <a:spLocks noChangeShapeType="1"/>
            </p:cNvSpPr>
            <p:nvPr/>
          </p:nvSpPr>
          <p:spPr bwMode="auto">
            <a:xfrm>
              <a:off x="3936" y="2304"/>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55" name="Text Box 21">
              <a:extLst>
                <a:ext uri="{FF2B5EF4-FFF2-40B4-BE49-F238E27FC236}">
                  <a16:creationId xmlns:a16="http://schemas.microsoft.com/office/drawing/2014/main" id="{DC01C09A-EE7F-8901-A74E-0E6294300569}"/>
                </a:ext>
              </a:extLst>
            </p:cNvPr>
            <p:cNvSpPr txBox="1">
              <a:spLocks noChangeArrowheads="1"/>
            </p:cNvSpPr>
            <p:nvPr/>
          </p:nvSpPr>
          <p:spPr bwMode="auto">
            <a:xfrm>
              <a:off x="2888" y="3956"/>
              <a:ext cx="10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(Left Hammer)</a:t>
              </a:r>
            </a:p>
          </p:txBody>
        </p:sp>
        <p:sp>
          <p:nvSpPr>
            <p:cNvPr id="52256" name="Text Box 22">
              <a:extLst>
                <a:ext uri="{FF2B5EF4-FFF2-40B4-BE49-F238E27FC236}">
                  <a16:creationId xmlns:a16="http://schemas.microsoft.com/office/drawing/2014/main" id="{1EBFE6D5-06B9-9F9F-F1DA-75DE93BF7264}"/>
                </a:ext>
              </a:extLst>
            </p:cNvPr>
            <p:cNvSpPr txBox="1">
              <a:spLocks noChangeArrowheads="1"/>
            </p:cNvSpPr>
            <p:nvPr/>
          </p:nvSpPr>
          <p:spPr bwMode="auto">
            <a:xfrm>
              <a:off x="4118" y="3956"/>
              <a:ext cx="11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(Right Hammer)</a:t>
              </a:r>
            </a:p>
          </p:txBody>
        </p:sp>
      </p:grpSp>
      <p:sp>
        <p:nvSpPr>
          <p:cNvPr id="52228" name="Rectangle 23">
            <a:extLst>
              <a:ext uri="{FF2B5EF4-FFF2-40B4-BE49-F238E27FC236}">
                <a16:creationId xmlns:a16="http://schemas.microsoft.com/office/drawing/2014/main" id="{5F43A8DD-2738-F889-73F8-85966AC99B58}"/>
              </a:ext>
            </a:extLst>
          </p:cNvPr>
          <p:cNvSpPr>
            <a:spLocks noChangeArrowheads="1"/>
          </p:cNvSpPr>
          <p:nvPr/>
        </p:nvSpPr>
        <p:spPr bwMode="auto">
          <a:xfrm>
            <a:off x="4216400" y="2120900"/>
            <a:ext cx="4495800" cy="4078288"/>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614424" name="Text Box 24">
            <a:extLst>
              <a:ext uri="{FF2B5EF4-FFF2-40B4-BE49-F238E27FC236}">
                <a16:creationId xmlns:a16="http://schemas.microsoft.com/office/drawing/2014/main" id="{EC64E4E6-EBC4-8F26-A992-E6986BA1DC60}"/>
              </a:ext>
            </a:extLst>
          </p:cNvPr>
          <p:cNvSpPr txBox="1">
            <a:spLocks noChangeArrowheads="1"/>
          </p:cNvSpPr>
          <p:nvPr/>
        </p:nvSpPr>
        <p:spPr bwMode="auto">
          <a:xfrm>
            <a:off x="4368800" y="2632075"/>
            <a:ext cx="34258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Do </a:t>
            </a:r>
            <a:r>
              <a:rPr lang="en-US" altLang="en-US" sz="1800" b="0" u="sng">
                <a:latin typeface="Tahoma" panose="020B0604030504040204" pitchFamily="34" charset="0"/>
              </a:rPr>
              <a:t>       </a:t>
            </a:r>
            <a:r>
              <a:rPr lang="en-US" altLang="en-US" sz="1800" b="0">
                <a:latin typeface="Tahoma" panose="020B0604030504040204" pitchFamily="34" charset="0"/>
              </a:rPr>
              <a:t>  </a:t>
            </a:r>
            <a:r>
              <a:rPr lang="en-US" altLang="en-US" sz="1800">
                <a:solidFill>
                  <a:schemeClr val="accent2"/>
                </a:solidFill>
                <a:latin typeface="Tahoma" panose="020B0604030504040204" pitchFamily="34" charset="0"/>
              </a:rPr>
              <a:t>transformation</a:t>
            </a:r>
            <a:r>
              <a:rPr lang="en-US" altLang="en-US" sz="1800" b="0">
                <a:latin typeface="Tahoma" panose="020B0604030504040204" pitchFamily="34" charset="0"/>
              </a:rPr>
              <a:t>(s)</a:t>
            </a: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Base</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Do </a:t>
            </a:r>
            <a:r>
              <a:rPr lang="en-US" altLang="en-US" sz="1800" b="0" u="sng">
                <a:latin typeface="Tahoma" panose="020B0604030504040204" pitchFamily="34" charset="0"/>
              </a:rPr>
              <a:t>        </a:t>
            </a:r>
            <a:r>
              <a:rPr lang="en-US" altLang="en-US" sz="1800" b="0">
                <a:latin typeface="Tahoma" panose="020B0604030504040204" pitchFamily="34" charset="0"/>
              </a:rPr>
              <a:t> </a:t>
            </a:r>
            <a:r>
              <a:rPr lang="en-US" altLang="en-US" sz="1800">
                <a:solidFill>
                  <a:schemeClr val="accent2"/>
                </a:solidFill>
                <a:latin typeface="Tahoma" panose="020B0604030504040204" pitchFamily="34" charset="0"/>
              </a:rPr>
              <a:t>transformation</a:t>
            </a:r>
            <a:r>
              <a:rPr lang="en-US" altLang="en-US" sz="1800" b="0">
                <a:latin typeface="Tahoma" panose="020B0604030504040204" pitchFamily="34" charset="0"/>
              </a:rPr>
              <a:t>(s)   </a:t>
            </a: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Left Arm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Do </a:t>
            </a:r>
            <a:r>
              <a:rPr lang="en-US" altLang="en-US" sz="1800" b="0" u="sng">
                <a:latin typeface="Tahoma" panose="020B0604030504040204" pitchFamily="34" charset="0"/>
              </a:rPr>
              <a:t>        </a:t>
            </a:r>
            <a:r>
              <a:rPr lang="en-US" altLang="en-US" sz="1800" b="0">
                <a:latin typeface="Tahoma" panose="020B0604030504040204" pitchFamily="34" charset="0"/>
              </a:rPr>
              <a:t> </a:t>
            </a:r>
            <a:r>
              <a:rPr lang="en-US" altLang="en-US" sz="1800">
                <a:solidFill>
                  <a:schemeClr val="accent2"/>
                </a:solidFill>
                <a:latin typeface="Tahoma" panose="020B0604030504040204" pitchFamily="34" charset="0"/>
              </a:rPr>
              <a:t>transformation</a:t>
            </a:r>
            <a:r>
              <a:rPr lang="en-US" altLang="en-US" sz="1800" b="0">
                <a:latin typeface="Tahoma" panose="020B0604030504040204" pitchFamily="34" charset="0"/>
              </a:rPr>
              <a:t>(s)</a:t>
            </a: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Right Arm </a:t>
            </a:r>
          </a:p>
        </p:txBody>
      </p:sp>
      <p:grpSp>
        <p:nvGrpSpPr>
          <p:cNvPr id="52230" name="Group 25">
            <a:extLst>
              <a:ext uri="{FF2B5EF4-FFF2-40B4-BE49-F238E27FC236}">
                <a16:creationId xmlns:a16="http://schemas.microsoft.com/office/drawing/2014/main" id="{325FBEB4-A94A-2D20-FB0A-BE03576B6A8D}"/>
              </a:ext>
            </a:extLst>
          </p:cNvPr>
          <p:cNvGrpSpPr>
            <a:grpSpLocks/>
          </p:cNvGrpSpPr>
          <p:nvPr/>
        </p:nvGrpSpPr>
        <p:grpSpPr bwMode="auto">
          <a:xfrm>
            <a:off x="7167563" y="2849563"/>
            <a:ext cx="2135187" cy="1641475"/>
            <a:chOff x="4240" y="2371"/>
            <a:chExt cx="1899" cy="1034"/>
          </a:xfrm>
        </p:grpSpPr>
        <p:sp>
          <p:nvSpPr>
            <p:cNvPr id="52244" name="Text Box 26">
              <a:extLst>
                <a:ext uri="{FF2B5EF4-FFF2-40B4-BE49-F238E27FC236}">
                  <a16:creationId xmlns:a16="http://schemas.microsoft.com/office/drawing/2014/main" id="{E0A0E61F-810F-FD8C-0C6E-A875CDE070FD}"/>
                </a:ext>
              </a:extLst>
            </p:cNvPr>
            <p:cNvSpPr txBox="1">
              <a:spLocks noChangeArrowheads="1"/>
            </p:cNvSpPr>
            <p:nvPr/>
          </p:nvSpPr>
          <p:spPr bwMode="auto">
            <a:xfrm>
              <a:off x="4526" y="3081"/>
              <a:ext cx="16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What are </a:t>
              </a:r>
              <a:r>
                <a:rPr lang="en-US" altLang="en-US" sz="1800">
                  <a:solidFill>
                    <a:schemeClr val="accent2"/>
                  </a:solidFill>
                  <a:latin typeface="Tahoma" panose="020B0604030504040204" pitchFamily="34" charset="0"/>
                </a:rPr>
                <a:t>they</a:t>
              </a:r>
              <a:r>
                <a:rPr lang="en-US" altLang="en-US" sz="1800" b="0">
                  <a:latin typeface="Tahoma" panose="020B0604030504040204" pitchFamily="34" charset="0"/>
                </a:rPr>
                <a:t>?</a:t>
              </a:r>
            </a:p>
          </p:txBody>
        </p:sp>
        <p:sp>
          <p:nvSpPr>
            <p:cNvPr id="52245" name="Line 27">
              <a:extLst>
                <a:ext uri="{FF2B5EF4-FFF2-40B4-BE49-F238E27FC236}">
                  <a16:creationId xmlns:a16="http://schemas.microsoft.com/office/drawing/2014/main" id="{F4F2C468-E6D5-DAA2-EA91-C7C92EFEAA8A}"/>
                </a:ext>
              </a:extLst>
            </p:cNvPr>
            <p:cNvSpPr>
              <a:spLocks noChangeShapeType="1"/>
            </p:cNvSpPr>
            <p:nvPr/>
          </p:nvSpPr>
          <p:spPr bwMode="auto">
            <a:xfrm flipH="1" flipV="1">
              <a:off x="4240" y="2371"/>
              <a:ext cx="432" cy="63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46" name="Line 28">
              <a:extLst>
                <a:ext uri="{FF2B5EF4-FFF2-40B4-BE49-F238E27FC236}">
                  <a16:creationId xmlns:a16="http://schemas.microsoft.com/office/drawing/2014/main" id="{2F5BCFA2-8701-67E5-2697-63D0E758A6EF}"/>
                </a:ext>
              </a:extLst>
            </p:cNvPr>
            <p:cNvSpPr>
              <a:spLocks noChangeShapeType="1"/>
            </p:cNvSpPr>
            <p:nvPr/>
          </p:nvSpPr>
          <p:spPr bwMode="auto">
            <a:xfrm flipH="1" flipV="1">
              <a:off x="4268" y="2925"/>
              <a:ext cx="288"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47" name="Line 29">
              <a:extLst>
                <a:ext uri="{FF2B5EF4-FFF2-40B4-BE49-F238E27FC236}">
                  <a16:creationId xmlns:a16="http://schemas.microsoft.com/office/drawing/2014/main" id="{F3732901-A972-B807-F653-0783B90D9BD2}"/>
                </a:ext>
              </a:extLst>
            </p:cNvPr>
            <p:cNvSpPr>
              <a:spLocks noChangeShapeType="1"/>
            </p:cNvSpPr>
            <p:nvPr/>
          </p:nvSpPr>
          <p:spPr bwMode="auto">
            <a:xfrm flipH="1">
              <a:off x="4240" y="3285"/>
              <a:ext cx="288" cy="12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2231" name="Group 30">
            <a:extLst>
              <a:ext uri="{FF2B5EF4-FFF2-40B4-BE49-F238E27FC236}">
                <a16:creationId xmlns:a16="http://schemas.microsoft.com/office/drawing/2014/main" id="{78927BE3-5616-987A-7831-E44054630F9F}"/>
              </a:ext>
            </a:extLst>
          </p:cNvPr>
          <p:cNvGrpSpPr>
            <a:grpSpLocks/>
          </p:cNvGrpSpPr>
          <p:nvPr/>
        </p:nvGrpSpPr>
        <p:grpSpPr bwMode="auto">
          <a:xfrm>
            <a:off x="609600" y="3429000"/>
            <a:ext cx="2681288" cy="3265488"/>
            <a:chOff x="384" y="2160"/>
            <a:chExt cx="1689" cy="2057"/>
          </a:xfrm>
        </p:grpSpPr>
        <p:grpSp>
          <p:nvGrpSpPr>
            <p:cNvPr id="52235" name="Group 31">
              <a:extLst>
                <a:ext uri="{FF2B5EF4-FFF2-40B4-BE49-F238E27FC236}">
                  <a16:creationId xmlns:a16="http://schemas.microsoft.com/office/drawing/2014/main" id="{9B1B0BE6-91BD-8CCF-033C-309C8181564C}"/>
                </a:ext>
              </a:extLst>
            </p:cNvPr>
            <p:cNvGrpSpPr>
              <a:grpSpLocks/>
            </p:cNvGrpSpPr>
            <p:nvPr/>
          </p:nvGrpSpPr>
          <p:grpSpPr bwMode="auto">
            <a:xfrm>
              <a:off x="672" y="2160"/>
              <a:ext cx="816" cy="1680"/>
              <a:chOff x="672" y="2160"/>
              <a:chExt cx="816" cy="1680"/>
            </a:xfrm>
          </p:grpSpPr>
          <p:sp>
            <p:nvSpPr>
              <p:cNvPr id="52237" name="Line 32">
                <a:extLst>
                  <a:ext uri="{FF2B5EF4-FFF2-40B4-BE49-F238E27FC236}">
                    <a16:creationId xmlns:a16="http://schemas.microsoft.com/office/drawing/2014/main" id="{3E587D15-52ED-C997-90B0-D92342B5E45C}"/>
                  </a:ext>
                </a:extLst>
              </p:cNvPr>
              <p:cNvSpPr>
                <a:spLocks noChangeShapeType="1"/>
              </p:cNvSpPr>
              <p:nvPr/>
            </p:nvSpPr>
            <p:spPr bwMode="auto">
              <a:xfrm>
                <a:off x="1200" y="2160"/>
                <a:ext cx="0" cy="48"/>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38" name="Line 33">
                <a:extLst>
                  <a:ext uri="{FF2B5EF4-FFF2-40B4-BE49-F238E27FC236}">
                    <a16:creationId xmlns:a16="http://schemas.microsoft.com/office/drawing/2014/main" id="{6D518A9A-FC16-1E0C-3FD3-E2CFF59A4438}"/>
                  </a:ext>
                </a:extLst>
              </p:cNvPr>
              <p:cNvSpPr>
                <a:spLocks noChangeShapeType="1"/>
              </p:cNvSpPr>
              <p:nvPr/>
            </p:nvSpPr>
            <p:spPr bwMode="auto">
              <a:xfrm flipH="1">
                <a:off x="672" y="2208"/>
                <a:ext cx="528"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39" name="Line 34">
                <a:extLst>
                  <a:ext uri="{FF2B5EF4-FFF2-40B4-BE49-F238E27FC236}">
                    <a16:creationId xmlns:a16="http://schemas.microsoft.com/office/drawing/2014/main" id="{6A887CD6-F8FC-5BF5-B6C5-CCBEBA984E29}"/>
                  </a:ext>
                </a:extLst>
              </p:cNvPr>
              <p:cNvSpPr>
                <a:spLocks noChangeShapeType="1"/>
              </p:cNvSpPr>
              <p:nvPr/>
            </p:nvSpPr>
            <p:spPr bwMode="auto">
              <a:xfrm>
                <a:off x="672" y="2208"/>
                <a:ext cx="0" cy="1536"/>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40" name="Line 35">
                <a:extLst>
                  <a:ext uri="{FF2B5EF4-FFF2-40B4-BE49-F238E27FC236}">
                    <a16:creationId xmlns:a16="http://schemas.microsoft.com/office/drawing/2014/main" id="{EAB34BA9-14C5-5467-6BD8-9A15C8BCF46A}"/>
                  </a:ext>
                </a:extLst>
              </p:cNvPr>
              <p:cNvSpPr>
                <a:spLocks noChangeShapeType="1"/>
              </p:cNvSpPr>
              <p:nvPr/>
            </p:nvSpPr>
            <p:spPr bwMode="auto">
              <a:xfrm>
                <a:off x="672" y="3744"/>
                <a:ext cx="67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41" name="Line 36">
                <a:extLst>
                  <a:ext uri="{FF2B5EF4-FFF2-40B4-BE49-F238E27FC236}">
                    <a16:creationId xmlns:a16="http://schemas.microsoft.com/office/drawing/2014/main" id="{8ABB9499-2B27-1910-120D-C41A8A5CAC10}"/>
                  </a:ext>
                </a:extLst>
              </p:cNvPr>
              <p:cNvSpPr>
                <a:spLocks noChangeShapeType="1"/>
              </p:cNvSpPr>
              <p:nvPr/>
            </p:nvSpPr>
            <p:spPr bwMode="auto">
              <a:xfrm flipV="1">
                <a:off x="1344" y="2400"/>
                <a:ext cx="0" cy="13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42" name="Line 37">
                <a:extLst>
                  <a:ext uri="{FF2B5EF4-FFF2-40B4-BE49-F238E27FC236}">
                    <a16:creationId xmlns:a16="http://schemas.microsoft.com/office/drawing/2014/main" id="{4B69BDA5-4DE0-5E2D-B149-CD861D04262C}"/>
                  </a:ext>
                </a:extLst>
              </p:cNvPr>
              <p:cNvSpPr>
                <a:spLocks noChangeShapeType="1"/>
              </p:cNvSpPr>
              <p:nvPr/>
            </p:nvSpPr>
            <p:spPr bwMode="auto">
              <a:xfrm>
                <a:off x="1344" y="2400"/>
                <a:ext cx="144"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2243" name="Line 38">
                <a:extLst>
                  <a:ext uri="{FF2B5EF4-FFF2-40B4-BE49-F238E27FC236}">
                    <a16:creationId xmlns:a16="http://schemas.microsoft.com/office/drawing/2014/main" id="{B3D5CB0B-47E0-EE8E-7DE9-246840EF6A94}"/>
                  </a:ext>
                </a:extLst>
              </p:cNvPr>
              <p:cNvSpPr>
                <a:spLocks noChangeShapeType="1"/>
              </p:cNvSpPr>
              <p:nvPr/>
            </p:nvSpPr>
            <p:spPr bwMode="auto">
              <a:xfrm>
                <a:off x="1488" y="2400"/>
                <a:ext cx="0" cy="1440"/>
              </a:xfrm>
              <a:prstGeom prst="line">
                <a:avLst/>
              </a:prstGeom>
              <a:noFill/>
              <a:ln w="38100">
                <a:solidFill>
                  <a:schemeClr val="tx2"/>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grpSp>
        <p:sp>
          <p:nvSpPr>
            <p:cNvPr id="52236" name="Text Box 39">
              <a:extLst>
                <a:ext uri="{FF2B5EF4-FFF2-40B4-BE49-F238E27FC236}">
                  <a16:creationId xmlns:a16="http://schemas.microsoft.com/office/drawing/2014/main" id="{8C556565-2CFE-9925-FFB6-D34ECD59B976}"/>
                </a:ext>
              </a:extLst>
            </p:cNvPr>
            <p:cNvSpPr txBox="1">
              <a:spLocks noChangeArrowheads="1"/>
            </p:cNvSpPr>
            <p:nvPr/>
          </p:nvSpPr>
          <p:spPr bwMode="auto">
            <a:xfrm>
              <a:off x="384" y="3984"/>
              <a:ext cx="16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Depth First </a:t>
              </a:r>
              <a:r>
                <a:rPr lang="en-US" altLang="en-US" sz="1800">
                  <a:solidFill>
                    <a:srgbClr val="7030A0"/>
                  </a:solidFill>
                  <a:latin typeface="Tahoma" panose="020B0604030504040204" pitchFamily="34" charset="0"/>
                </a:rPr>
                <a:t>Traversal </a:t>
              </a:r>
            </a:p>
          </p:txBody>
        </p:sp>
      </p:grpSp>
      <p:sp>
        <p:nvSpPr>
          <p:cNvPr id="52232" name="Text Box 40">
            <a:extLst>
              <a:ext uri="{FF2B5EF4-FFF2-40B4-BE49-F238E27FC236}">
                <a16:creationId xmlns:a16="http://schemas.microsoft.com/office/drawing/2014/main" id="{A1DFDCA9-7F83-9614-87D7-10B46A0B041A}"/>
              </a:ext>
            </a:extLst>
          </p:cNvPr>
          <p:cNvSpPr txBox="1">
            <a:spLocks noChangeArrowheads="1"/>
          </p:cNvSpPr>
          <p:nvPr/>
        </p:nvSpPr>
        <p:spPr bwMode="auto">
          <a:xfrm>
            <a:off x="746125" y="2317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1800" b="0">
              <a:latin typeface="Tahoma" panose="020B0604030504040204" pitchFamily="34" charset="0"/>
            </a:endParaRPr>
          </a:p>
        </p:txBody>
      </p:sp>
      <p:sp>
        <p:nvSpPr>
          <p:cNvPr id="52233" name="Text Box 41">
            <a:extLst>
              <a:ext uri="{FF2B5EF4-FFF2-40B4-BE49-F238E27FC236}">
                <a16:creationId xmlns:a16="http://schemas.microsoft.com/office/drawing/2014/main" id="{8B212A77-E32E-BE43-F313-4EAAF7A86830}"/>
              </a:ext>
            </a:extLst>
          </p:cNvPr>
          <p:cNvSpPr txBox="1">
            <a:spLocks noChangeArrowheads="1"/>
          </p:cNvSpPr>
          <p:nvPr/>
        </p:nvSpPr>
        <p:spPr bwMode="auto">
          <a:xfrm>
            <a:off x="0" y="1676400"/>
            <a:ext cx="8378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buFontTx/>
              <a:buChar char="•"/>
            </a:pPr>
            <a:r>
              <a:rPr lang="en-US" altLang="en-US" b="0">
                <a:latin typeface="Tahoma" panose="020B0604030504040204" pitchFamily="34" charset="0"/>
              </a:rPr>
              <a:t> Program this </a:t>
            </a:r>
            <a:r>
              <a:rPr lang="en-US" altLang="en-US">
                <a:solidFill>
                  <a:schemeClr val="accent2"/>
                </a:solidFill>
                <a:latin typeface="Tahoma" panose="020B0604030504040204" pitchFamily="34" charset="0"/>
              </a:rPr>
              <a:t>transformation</a:t>
            </a:r>
            <a:r>
              <a:rPr lang="en-US" altLang="en-US" b="0">
                <a:latin typeface="Tahoma" panose="020B0604030504040204" pitchFamily="34" charset="0"/>
              </a:rPr>
              <a:t> by </a:t>
            </a:r>
            <a:r>
              <a:rPr lang="en-US" altLang="en-US">
                <a:solidFill>
                  <a:srgbClr val="FF0000"/>
                </a:solidFill>
                <a:latin typeface="Tahoma" panose="020B0604030504040204" pitchFamily="34" charset="0"/>
              </a:rPr>
              <a:t>Depth-First </a:t>
            </a:r>
            <a:r>
              <a:rPr lang="en-US" altLang="en-US">
                <a:solidFill>
                  <a:srgbClr val="7030A0"/>
                </a:solidFill>
                <a:latin typeface="Tahoma" panose="020B0604030504040204" pitchFamily="34" charset="0"/>
              </a:rPr>
              <a:t>Traversal</a:t>
            </a:r>
            <a:r>
              <a:rPr lang="en-US" altLang="en-US" sz="1800" b="0">
                <a:solidFill>
                  <a:srgbClr val="7030A0"/>
                </a:solidFill>
                <a:latin typeface="Tahoma" panose="020B0604030504040204" pitchFamily="34" charset="0"/>
              </a:rPr>
              <a:t> </a:t>
            </a:r>
          </a:p>
        </p:txBody>
      </p:sp>
      <p:sp>
        <p:nvSpPr>
          <p:cNvPr id="52234" name="Rectangle 3">
            <a:extLst>
              <a:ext uri="{FF2B5EF4-FFF2-40B4-BE49-F238E27FC236}">
                <a16:creationId xmlns:a16="http://schemas.microsoft.com/office/drawing/2014/main" id="{31EA324E-DC9C-EC3B-C00B-CFB3C9CAF74A}"/>
              </a:ext>
            </a:extLst>
          </p:cNvPr>
          <p:cNvSpPr txBox="1">
            <a:spLocks noChangeArrowheads="1"/>
          </p:cNvSpPr>
          <p:nvPr/>
        </p:nvSpPr>
        <p:spPr bwMode="auto">
          <a:xfrm>
            <a:off x="2214563" y="533400"/>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spcBef>
                <a:spcPct val="20000"/>
              </a:spcBef>
            </a:pPr>
            <a:r>
              <a:rPr lang="en-US" altLang="en-US" sz="1600">
                <a:solidFill>
                  <a:srgbClr val="FF9900"/>
                </a:solidFill>
                <a:latin typeface="Arial" panose="020B0604020202020204" pitchFamily="34" charset="0"/>
              </a:rPr>
              <a:t>Base</a:t>
            </a:r>
            <a:r>
              <a:rPr lang="en-US" altLang="en-US" sz="1600">
                <a:latin typeface="Arial" panose="020B0604020202020204" pitchFamily="34" charset="0"/>
              </a:rPr>
              <a:t> and everything – translate (5,0,0)</a:t>
            </a:r>
          </a:p>
          <a:p>
            <a:pPr>
              <a:spcBef>
                <a:spcPct val="20000"/>
              </a:spcBef>
            </a:pPr>
            <a:r>
              <a:rPr lang="en-US" altLang="en-US" sz="1600">
                <a:solidFill>
                  <a:srgbClr val="FF9900"/>
                </a:solidFill>
                <a:latin typeface="Arial" panose="020B0604020202020204" pitchFamily="34" charset="0"/>
              </a:rPr>
              <a:t>Left Hammer              </a:t>
            </a:r>
            <a:r>
              <a:rPr lang="en-US" altLang="en-US" sz="1600">
                <a:latin typeface="Arial" panose="020B0604020202020204" pitchFamily="34" charset="0"/>
              </a:rPr>
              <a:t>– rotate 75 degree about the local y</a:t>
            </a:r>
          </a:p>
          <a:p>
            <a:pPr>
              <a:spcBef>
                <a:spcPct val="20000"/>
              </a:spcBef>
            </a:pPr>
            <a:r>
              <a:rPr lang="en-US" altLang="en-US" sz="1600">
                <a:solidFill>
                  <a:srgbClr val="FF9900"/>
                </a:solidFill>
                <a:latin typeface="Arial" panose="020B0604020202020204" pitchFamily="34" charset="0"/>
              </a:rPr>
              <a:t>Right Hammer            </a:t>
            </a:r>
            <a:r>
              <a:rPr lang="en-US" altLang="en-US" sz="1600">
                <a:latin typeface="Arial" panose="020B0604020202020204" pitchFamily="34" charset="0"/>
              </a:rPr>
              <a:t>– rotate -75 degree about the local 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4424"/>
                                        </p:tgtEl>
                                        <p:attrNameLst>
                                          <p:attrName>style.visibility</p:attrName>
                                        </p:attrNameLst>
                                      </p:cBhvr>
                                      <p:to>
                                        <p:strVal val="visible"/>
                                      </p:to>
                                    </p:set>
                                    <p:animEffect transition="in" filter="diamond(in)">
                                      <p:cBhvr>
                                        <p:cTn id="12" dur="2000"/>
                                        <p:tgtEl>
                                          <p:spTgt spid="6144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223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52230"/>
                                        </p:tgtEl>
                                        <p:attrNameLst>
                                          <p:attrName>style.visibility</p:attrName>
                                        </p:attrNameLst>
                                      </p:cBhvr>
                                      <p:to>
                                        <p:strVal val="visible"/>
                                      </p:to>
                                    </p:set>
                                    <p:animEffect transition="in" filter="fade">
                                      <p:cBhvr>
                                        <p:cTn id="21" dur="2000"/>
                                        <p:tgtEl>
                                          <p:spTgt spid="52230"/>
                                        </p:tgtEl>
                                      </p:cBhvr>
                                    </p:animEffect>
                                    <p:anim calcmode="lin" valueType="num">
                                      <p:cBhvr>
                                        <p:cTn id="22" dur="2000" fill="hold"/>
                                        <p:tgtEl>
                                          <p:spTgt spid="52230"/>
                                        </p:tgtEl>
                                        <p:attrNameLst>
                                          <p:attrName>ppt_w</p:attrName>
                                        </p:attrNameLst>
                                      </p:cBhvr>
                                      <p:tavLst>
                                        <p:tav tm="0" fmla="#ppt_w*sin(2.5*pi*$)">
                                          <p:val>
                                            <p:fltVal val="0"/>
                                          </p:val>
                                        </p:tav>
                                        <p:tav tm="100000">
                                          <p:val>
                                            <p:fltVal val="1"/>
                                          </p:val>
                                        </p:tav>
                                      </p:tavLst>
                                    </p:anim>
                                    <p:anim calcmode="lin" valueType="num">
                                      <p:cBhvr>
                                        <p:cTn id="23" dur="2000" fill="hold"/>
                                        <p:tgtEl>
                                          <p:spTgt spid="522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4"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104F996-103B-1E8B-6093-2701FAF0A3BA}"/>
              </a:ext>
            </a:extLst>
          </p:cNvPr>
          <p:cNvSpPr>
            <a:spLocks noChangeArrowheads="1"/>
          </p:cNvSpPr>
          <p:nvPr/>
        </p:nvSpPr>
        <p:spPr bwMode="auto">
          <a:xfrm>
            <a:off x="1373188" y="-541338"/>
            <a:ext cx="7793037"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b="0">
                <a:solidFill>
                  <a:schemeClr val="tx2"/>
                </a:solidFill>
                <a:latin typeface="Tahoma" panose="020B0604030504040204" pitchFamily="34" charset="0"/>
              </a:rPr>
              <a:t>How about  </a:t>
            </a:r>
            <a:r>
              <a:rPr lang="en-US" altLang="en-US" sz="4400" b="0">
                <a:solidFill>
                  <a:schemeClr val="accent2"/>
                </a:solidFill>
                <a:latin typeface="Tahoma" panose="020B0604030504040204" pitchFamily="34" charset="0"/>
              </a:rPr>
              <a:t>this</a:t>
            </a:r>
            <a:r>
              <a:rPr lang="en-US" altLang="en-US" sz="4400" b="0">
                <a:solidFill>
                  <a:schemeClr val="tx2"/>
                </a:solidFill>
                <a:latin typeface="Tahoma" panose="020B0604030504040204" pitchFamily="34" charset="0"/>
              </a:rPr>
              <a:t>? </a:t>
            </a:r>
          </a:p>
        </p:txBody>
      </p:sp>
      <p:grpSp>
        <p:nvGrpSpPr>
          <p:cNvPr id="2" name="Group 3">
            <a:extLst>
              <a:ext uri="{FF2B5EF4-FFF2-40B4-BE49-F238E27FC236}">
                <a16:creationId xmlns:a16="http://schemas.microsoft.com/office/drawing/2014/main" id="{E85416DA-BBDF-0F89-F238-A8644E33BAA0}"/>
              </a:ext>
            </a:extLst>
          </p:cNvPr>
          <p:cNvGrpSpPr>
            <a:grpSpLocks/>
          </p:cNvGrpSpPr>
          <p:nvPr/>
        </p:nvGrpSpPr>
        <p:grpSpPr bwMode="auto">
          <a:xfrm>
            <a:off x="609600" y="2366963"/>
            <a:ext cx="3784600" cy="3373437"/>
            <a:chOff x="2888" y="2064"/>
            <a:chExt cx="2384" cy="2125"/>
          </a:xfrm>
        </p:grpSpPr>
        <p:sp>
          <p:nvSpPr>
            <p:cNvPr id="53263" name="Text Box 4">
              <a:extLst>
                <a:ext uri="{FF2B5EF4-FFF2-40B4-BE49-F238E27FC236}">
                  <a16:creationId xmlns:a16="http://schemas.microsoft.com/office/drawing/2014/main" id="{DDA3EE87-132A-AB13-D429-323DB61C1A40}"/>
                </a:ext>
              </a:extLst>
            </p:cNvPr>
            <p:cNvSpPr txBox="1">
              <a:spLocks noChangeArrowheads="1"/>
            </p:cNvSpPr>
            <p:nvPr/>
          </p:nvSpPr>
          <p:spPr bwMode="auto">
            <a:xfrm>
              <a:off x="3710" y="2064"/>
              <a:ext cx="418"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Base</a:t>
              </a:r>
            </a:p>
          </p:txBody>
        </p:sp>
        <p:grpSp>
          <p:nvGrpSpPr>
            <p:cNvPr id="53264" name="Group 5">
              <a:extLst>
                <a:ext uri="{FF2B5EF4-FFF2-40B4-BE49-F238E27FC236}">
                  <a16:creationId xmlns:a16="http://schemas.microsoft.com/office/drawing/2014/main" id="{10AAECB5-3F24-F5AC-4E7B-D47BC92CE6C7}"/>
                </a:ext>
              </a:extLst>
            </p:cNvPr>
            <p:cNvGrpSpPr>
              <a:grpSpLocks/>
            </p:cNvGrpSpPr>
            <p:nvPr/>
          </p:nvGrpSpPr>
          <p:grpSpPr bwMode="auto">
            <a:xfrm>
              <a:off x="2946" y="2544"/>
              <a:ext cx="857" cy="1293"/>
              <a:chOff x="2946" y="2544"/>
              <a:chExt cx="857" cy="1293"/>
            </a:xfrm>
          </p:grpSpPr>
          <p:sp>
            <p:nvSpPr>
              <p:cNvPr id="53277" name="Text Box 6">
                <a:extLst>
                  <a:ext uri="{FF2B5EF4-FFF2-40B4-BE49-F238E27FC236}">
                    <a16:creationId xmlns:a16="http://schemas.microsoft.com/office/drawing/2014/main" id="{9E6B1EF3-8040-3EB3-0595-1DE40CDC6E0D}"/>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3278" name="Text Box 7">
                <a:extLst>
                  <a:ext uri="{FF2B5EF4-FFF2-40B4-BE49-F238E27FC236}">
                    <a16:creationId xmlns:a16="http://schemas.microsoft.com/office/drawing/2014/main" id="{D0566AE2-B0AD-3D71-65B6-856ED3007C3D}"/>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3279" name="Text Box 8">
                <a:extLst>
                  <a:ext uri="{FF2B5EF4-FFF2-40B4-BE49-F238E27FC236}">
                    <a16:creationId xmlns:a16="http://schemas.microsoft.com/office/drawing/2014/main" id="{BC14B95F-C463-5AEB-977F-3F4BC2067A78}"/>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3280" name="Line 9">
                <a:extLst>
                  <a:ext uri="{FF2B5EF4-FFF2-40B4-BE49-F238E27FC236}">
                    <a16:creationId xmlns:a16="http://schemas.microsoft.com/office/drawing/2014/main" id="{030A6CE3-5C3F-F62A-2329-D53087807309}"/>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81" name="Line 10">
                <a:extLst>
                  <a:ext uri="{FF2B5EF4-FFF2-40B4-BE49-F238E27FC236}">
                    <a16:creationId xmlns:a16="http://schemas.microsoft.com/office/drawing/2014/main" id="{EAAF166F-BEDB-6AF6-3324-81C34947FD6A}"/>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3265" name="Group 11">
              <a:extLst>
                <a:ext uri="{FF2B5EF4-FFF2-40B4-BE49-F238E27FC236}">
                  <a16:creationId xmlns:a16="http://schemas.microsoft.com/office/drawing/2014/main" id="{56628DB0-E29B-379D-4EE9-D44E791BE870}"/>
                </a:ext>
              </a:extLst>
            </p:cNvPr>
            <p:cNvGrpSpPr>
              <a:grpSpLocks/>
            </p:cNvGrpSpPr>
            <p:nvPr/>
          </p:nvGrpSpPr>
          <p:grpSpPr bwMode="auto">
            <a:xfrm>
              <a:off x="4146" y="2544"/>
              <a:ext cx="857" cy="1293"/>
              <a:chOff x="2946" y="2544"/>
              <a:chExt cx="857" cy="1293"/>
            </a:xfrm>
          </p:grpSpPr>
          <p:sp>
            <p:nvSpPr>
              <p:cNvPr id="53272" name="Text Box 12">
                <a:extLst>
                  <a:ext uri="{FF2B5EF4-FFF2-40B4-BE49-F238E27FC236}">
                    <a16:creationId xmlns:a16="http://schemas.microsoft.com/office/drawing/2014/main" id="{3DEBDCBC-DB46-E60E-E032-8FC654178F2B}"/>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3273" name="Text Box 13">
                <a:extLst>
                  <a:ext uri="{FF2B5EF4-FFF2-40B4-BE49-F238E27FC236}">
                    <a16:creationId xmlns:a16="http://schemas.microsoft.com/office/drawing/2014/main" id="{CA550498-A225-FE6C-FFCF-F08D8A460780}"/>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3274" name="Text Box 14">
                <a:extLst>
                  <a:ext uri="{FF2B5EF4-FFF2-40B4-BE49-F238E27FC236}">
                    <a16:creationId xmlns:a16="http://schemas.microsoft.com/office/drawing/2014/main" id="{9E6E27FF-C4EF-5523-52E0-409392FF0DF5}"/>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3275" name="Line 15">
                <a:extLst>
                  <a:ext uri="{FF2B5EF4-FFF2-40B4-BE49-F238E27FC236}">
                    <a16:creationId xmlns:a16="http://schemas.microsoft.com/office/drawing/2014/main" id="{DAE6B28E-BAF6-FD02-EFA8-5D556A4A4558}"/>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3276" name="Line 16">
                <a:extLst>
                  <a:ext uri="{FF2B5EF4-FFF2-40B4-BE49-F238E27FC236}">
                    <a16:creationId xmlns:a16="http://schemas.microsoft.com/office/drawing/2014/main" id="{73C2DAED-6191-561E-CED7-7D499D80BA36}"/>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3266" name="Line 17">
              <a:extLst>
                <a:ext uri="{FF2B5EF4-FFF2-40B4-BE49-F238E27FC236}">
                  <a16:creationId xmlns:a16="http://schemas.microsoft.com/office/drawing/2014/main" id="{A37F5064-4636-1D50-ED8A-CF11B2B02D84}"/>
                </a:ext>
              </a:extLst>
            </p:cNvPr>
            <p:cNvSpPr>
              <a:spLocks noChangeShapeType="1"/>
            </p:cNvSpPr>
            <p:nvPr/>
          </p:nvSpPr>
          <p:spPr bwMode="auto">
            <a:xfrm>
              <a:off x="3456" y="2448"/>
              <a:ext cx="100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67" name="Line 18">
              <a:extLst>
                <a:ext uri="{FF2B5EF4-FFF2-40B4-BE49-F238E27FC236}">
                  <a16:creationId xmlns:a16="http://schemas.microsoft.com/office/drawing/2014/main" id="{FF36A188-03D0-79D3-B403-2BE1A4948F1E}"/>
                </a:ext>
              </a:extLst>
            </p:cNvPr>
            <p:cNvSpPr>
              <a:spLocks noChangeShapeType="1"/>
            </p:cNvSpPr>
            <p:nvPr/>
          </p:nvSpPr>
          <p:spPr bwMode="auto">
            <a:xfrm>
              <a:off x="3456"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68" name="Line 19">
              <a:extLst>
                <a:ext uri="{FF2B5EF4-FFF2-40B4-BE49-F238E27FC236}">
                  <a16:creationId xmlns:a16="http://schemas.microsoft.com/office/drawing/2014/main" id="{47ECB75C-3848-9544-4F30-98B29C7035E6}"/>
                </a:ext>
              </a:extLst>
            </p:cNvPr>
            <p:cNvSpPr>
              <a:spLocks noChangeShapeType="1"/>
            </p:cNvSpPr>
            <p:nvPr/>
          </p:nvSpPr>
          <p:spPr bwMode="auto">
            <a:xfrm>
              <a:off x="4464"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69" name="Line 20">
              <a:extLst>
                <a:ext uri="{FF2B5EF4-FFF2-40B4-BE49-F238E27FC236}">
                  <a16:creationId xmlns:a16="http://schemas.microsoft.com/office/drawing/2014/main" id="{C3FCDCB7-D069-0059-2B03-54C32E0F4F0A}"/>
                </a:ext>
              </a:extLst>
            </p:cNvPr>
            <p:cNvSpPr>
              <a:spLocks noChangeShapeType="1"/>
            </p:cNvSpPr>
            <p:nvPr/>
          </p:nvSpPr>
          <p:spPr bwMode="auto">
            <a:xfrm>
              <a:off x="3936" y="2304"/>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70" name="Text Box 21">
              <a:extLst>
                <a:ext uri="{FF2B5EF4-FFF2-40B4-BE49-F238E27FC236}">
                  <a16:creationId xmlns:a16="http://schemas.microsoft.com/office/drawing/2014/main" id="{DF0168BD-9D57-5433-68F4-F946407DF44D}"/>
                </a:ext>
              </a:extLst>
            </p:cNvPr>
            <p:cNvSpPr txBox="1">
              <a:spLocks noChangeArrowheads="1"/>
            </p:cNvSpPr>
            <p:nvPr/>
          </p:nvSpPr>
          <p:spPr bwMode="auto">
            <a:xfrm>
              <a:off x="2888" y="3956"/>
              <a:ext cx="10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(Left Hammer)</a:t>
              </a:r>
            </a:p>
          </p:txBody>
        </p:sp>
        <p:sp>
          <p:nvSpPr>
            <p:cNvPr id="53271" name="Text Box 22">
              <a:extLst>
                <a:ext uri="{FF2B5EF4-FFF2-40B4-BE49-F238E27FC236}">
                  <a16:creationId xmlns:a16="http://schemas.microsoft.com/office/drawing/2014/main" id="{BC66C6A9-F078-5DE2-BFDD-61E295A7E6D3}"/>
                </a:ext>
              </a:extLst>
            </p:cNvPr>
            <p:cNvSpPr txBox="1">
              <a:spLocks noChangeArrowheads="1"/>
            </p:cNvSpPr>
            <p:nvPr/>
          </p:nvSpPr>
          <p:spPr bwMode="auto">
            <a:xfrm>
              <a:off x="4118" y="3956"/>
              <a:ext cx="11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(Right Hammer)</a:t>
              </a:r>
            </a:p>
          </p:txBody>
        </p:sp>
      </p:grpSp>
      <p:grpSp>
        <p:nvGrpSpPr>
          <p:cNvPr id="53252" name="Group 23">
            <a:extLst>
              <a:ext uri="{FF2B5EF4-FFF2-40B4-BE49-F238E27FC236}">
                <a16:creationId xmlns:a16="http://schemas.microsoft.com/office/drawing/2014/main" id="{E2F4563C-C9A3-EF09-4F97-1238ACDAFA1D}"/>
              </a:ext>
            </a:extLst>
          </p:cNvPr>
          <p:cNvGrpSpPr>
            <a:grpSpLocks/>
          </p:cNvGrpSpPr>
          <p:nvPr/>
        </p:nvGrpSpPr>
        <p:grpSpPr bwMode="auto">
          <a:xfrm>
            <a:off x="4343400" y="2286000"/>
            <a:ext cx="4495800" cy="3814763"/>
            <a:chOff x="2688" y="1821"/>
            <a:chExt cx="2832" cy="2403"/>
          </a:xfrm>
        </p:grpSpPr>
        <p:sp>
          <p:nvSpPr>
            <p:cNvPr id="53261" name="Rectangle 24">
              <a:extLst>
                <a:ext uri="{FF2B5EF4-FFF2-40B4-BE49-F238E27FC236}">
                  <a16:creationId xmlns:a16="http://schemas.microsoft.com/office/drawing/2014/main" id="{B985D5CC-2353-C142-D793-E3DA0F2513C1}"/>
                </a:ext>
              </a:extLst>
            </p:cNvPr>
            <p:cNvSpPr>
              <a:spLocks noChangeArrowheads="1"/>
            </p:cNvSpPr>
            <p:nvPr/>
          </p:nvSpPr>
          <p:spPr bwMode="auto">
            <a:xfrm>
              <a:off x="2688" y="1824"/>
              <a:ext cx="2832" cy="2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53262" name="Text Box 25">
              <a:extLst>
                <a:ext uri="{FF2B5EF4-FFF2-40B4-BE49-F238E27FC236}">
                  <a16:creationId xmlns:a16="http://schemas.microsoft.com/office/drawing/2014/main" id="{AFD8A18E-1277-E6E6-4A14-F049B64195BA}"/>
                </a:ext>
              </a:extLst>
            </p:cNvPr>
            <p:cNvSpPr txBox="1">
              <a:spLocks noChangeArrowheads="1"/>
            </p:cNvSpPr>
            <p:nvPr/>
          </p:nvSpPr>
          <p:spPr bwMode="auto">
            <a:xfrm>
              <a:off x="2880" y="1821"/>
              <a:ext cx="1598" cy="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b="0">
                  <a:solidFill>
                    <a:srgbClr val="FF9900"/>
                  </a:solidFill>
                  <a:latin typeface="Tahoma" panose="020B0604030504040204" pitchFamily="34" charset="0"/>
                </a:rPr>
                <a:t>Base </a:t>
              </a:r>
            </a:p>
            <a:p>
              <a:pPr eaLnBrk="1" hangingPunct="1"/>
              <a:endParaRPr lang="en-US" altLang="en-US" sz="1800">
                <a:solidFill>
                  <a:schemeClr val="hlink"/>
                </a:solidFill>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Left Hammer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Right Hammer </a:t>
              </a:r>
            </a:p>
          </p:txBody>
        </p:sp>
      </p:grpSp>
      <p:sp>
        <p:nvSpPr>
          <p:cNvPr id="615450" name="Text Box 26">
            <a:extLst>
              <a:ext uri="{FF2B5EF4-FFF2-40B4-BE49-F238E27FC236}">
                <a16:creationId xmlns:a16="http://schemas.microsoft.com/office/drawing/2014/main" id="{2BC28979-E635-15BE-C407-ACD9AC4C3195}"/>
              </a:ext>
            </a:extLst>
          </p:cNvPr>
          <p:cNvSpPr txBox="1">
            <a:spLocks noChangeArrowheads="1"/>
          </p:cNvSpPr>
          <p:nvPr/>
        </p:nvSpPr>
        <p:spPr bwMode="auto">
          <a:xfrm>
            <a:off x="4648200" y="2838450"/>
            <a:ext cx="20462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Translate(5,0,0)</a:t>
            </a:r>
          </a:p>
        </p:txBody>
      </p:sp>
      <p:grpSp>
        <p:nvGrpSpPr>
          <p:cNvPr id="6" name="Group 27">
            <a:extLst>
              <a:ext uri="{FF2B5EF4-FFF2-40B4-BE49-F238E27FC236}">
                <a16:creationId xmlns:a16="http://schemas.microsoft.com/office/drawing/2014/main" id="{2D8F0FC8-FD8F-0E4E-7A57-D143B708264D}"/>
              </a:ext>
            </a:extLst>
          </p:cNvPr>
          <p:cNvGrpSpPr>
            <a:grpSpLocks/>
          </p:cNvGrpSpPr>
          <p:nvPr/>
        </p:nvGrpSpPr>
        <p:grpSpPr bwMode="auto">
          <a:xfrm>
            <a:off x="4953000" y="4805363"/>
            <a:ext cx="1752600" cy="685800"/>
            <a:chOff x="4128" y="3072"/>
            <a:chExt cx="1104" cy="432"/>
          </a:xfrm>
        </p:grpSpPr>
        <p:sp>
          <p:nvSpPr>
            <p:cNvPr id="53259" name="Line 28">
              <a:extLst>
                <a:ext uri="{FF2B5EF4-FFF2-40B4-BE49-F238E27FC236}">
                  <a16:creationId xmlns:a16="http://schemas.microsoft.com/office/drawing/2014/main" id="{2FD68E70-EAB8-4A94-1F77-C4A3B4B63D08}"/>
                </a:ext>
              </a:extLst>
            </p:cNvPr>
            <p:cNvSpPr>
              <a:spLocks noChangeShapeType="1"/>
            </p:cNvSpPr>
            <p:nvPr/>
          </p:nvSpPr>
          <p:spPr bwMode="auto">
            <a:xfrm flipH="1">
              <a:off x="4176" y="3120"/>
              <a:ext cx="1056" cy="384"/>
            </a:xfrm>
            <a:prstGeom prst="line">
              <a:avLst/>
            </a:prstGeom>
            <a:noFill/>
            <a:ln w="762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3260" name="Line 29">
              <a:extLst>
                <a:ext uri="{FF2B5EF4-FFF2-40B4-BE49-F238E27FC236}">
                  <a16:creationId xmlns:a16="http://schemas.microsoft.com/office/drawing/2014/main" id="{52D49253-7A4D-BFF6-B41D-7673463394FD}"/>
                </a:ext>
              </a:extLst>
            </p:cNvPr>
            <p:cNvSpPr>
              <a:spLocks noChangeShapeType="1"/>
            </p:cNvSpPr>
            <p:nvPr/>
          </p:nvSpPr>
          <p:spPr bwMode="auto">
            <a:xfrm>
              <a:off x="4128" y="3072"/>
              <a:ext cx="1008" cy="432"/>
            </a:xfrm>
            <a:prstGeom prst="line">
              <a:avLst/>
            </a:prstGeom>
            <a:noFill/>
            <a:ln w="762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615454" name="Text Box 30">
            <a:extLst>
              <a:ext uri="{FF2B5EF4-FFF2-40B4-BE49-F238E27FC236}">
                <a16:creationId xmlns:a16="http://schemas.microsoft.com/office/drawing/2014/main" id="{ED9C618D-CF25-6BEF-A507-5822C8149B4A}"/>
              </a:ext>
            </a:extLst>
          </p:cNvPr>
          <p:cNvSpPr txBox="1">
            <a:spLocks noChangeArrowheads="1"/>
          </p:cNvSpPr>
          <p:nvPr/>
        </p:nvSpPr>
        <p:spPr bwMode="auto">
          <a:xfrm>
            <a:off x="4648200" y="3886200"/>
            <a:ext cx="2306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615455" name="Text Box 31">
            <a:extLst>
              <a:ext uri="{FF2B5EF4-FFF2-40B4-BE49-F238E27FC236}">
                <a16:creationId xmlns:a16="http://schemas.microsoft.com/office/drawing/2014/main" id="{3423A7D5-7FE0-D0A9-50DA-52FAD06FBFC5}"/>
              </a:ext>
            </a:extLst>
          </p:cNvPr>
          <p:cNvSpPr txBox="1">
            <a:spLocks noChangeArrowheads="1"/>
          </p:cNvSpPr>
          <p:nvPr/>
        </p:nvSpPr>
        <p:spPr bwMode="auto">
          <a:xfrm>
            <a:off x="4648200" y="5048250"/>
            <a:ext cx="24050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615456" name="Text Box 32">
            <a:extLst>
              <a:ext uri="{FF2B5EF4-FFF2-40B4-BE49-F238E27FC236}">
                <a16:creationId xmlns:a16="http://schemas.microsoft.com/office/drawing/2014/main" id="{1DD735DE-DA76-60A5-190B-F500F1A286C8}"/>
              </a:ext>
            </a:extLst>
          </p:cNvPr>
          <p:cNvSpPr txBox="1">
            <a:spLocks noChangeArrowheads="1"/>
          </p:cNvSpPr>
          <p:nvPr/>
        </p:nvSpPr>
        <p:spPr bwMode="auto">
          <a:xfrm>
            <a:off x="7097713" y="4438650"/>
            <a:ext cx="1985962" cy="3667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What’s wrong?!</a:t>
            </a:r>
          </a:p>
        </p:txBody>
      </p:sp>
      <p:sp>
        <p:nvSpPr>
          <p:cNvPr id="53258" name="Rectangle 3">
            <a:extLst>
              <a:ext uri="{FF2B5EF4-FFF2-40B4-BE49-F238E27FC236}">
                <a16:creationId xmlns:a16="http://schemas.microsoft.com/office/drawing/2014/main" id="{5B785170-67D3-E758-22DB-33D86B0306F8}"/>
              </a:ext>
            </a:extLst>
          </p:cNvPr>
          <p:cNvSpPr txBox="1">
            <a:spLocks noChangeArrowheads="1"/>
          </p:cNvSpPr>
          <p:nvPr/>
        </p:nvSpPr>
        <p:spPr bwMode="auto">
          <a:xfrm>
            <a:off x="3278188" y="587375"/>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spcBef>
                <a:spcPct val="20000"/>
              </a:spcBef>
            </a:pPr>
            <a:r>
              <a:rPr lang="en-US" altLang="en-US" sz="1600">
                <a:solidFill>
                  <a:srgbClr val="FF9900"/>
                </a:solidFill>
                <a:latin typeface="Arial" panose="020B0604020202020204" pitchFamily="34" charset="0"/>
              </a:rPr>
              <a:t>Base</a:t>
            </a:r>
            <a:r>
              <a:rPr lang="en-US" altLang="en-US" sz="1600">
                <a:latin typeface="Arial" panose="020B0604020202020204" pitchFamily="34" charset="0"/>
              </a:rPr>
              <a:t> and everything – </a:t>
            </a:r>
            <a:r>
              <a:rPr lang="en-US" altLang="en-US" sz="1600">
                <a:solidFill>
                  <a:schemeClr val="accent2"/>
                </a:solidFill>
                <a:latin typeface="Arial" panose="020B0604020202020204" pitchFamily="34" charset="0"/>
              </a:rPr>
              <a:t>Translate</a:t>
            </a:r>
            <a:r>
              <a:rPr lang="en-US" altLang="en-US" sz="1600">
                <a:latin typeface="Arial" panose="020B0604020202020204" pitchFamily="34" charset="0"/>
              </a:rPr>
              <a:t> (5,0,0)</a:t>
            </a:r>
          </a:p>
          <a:p>
            <a:pPr>
              <a:spcBef>
                <a:spcPct val="20000"/>
              </a:spcBef>
            </a:pPr>
            <a:r>
              <a:rPr lang="en-US" altLang="en-US" sz="1600">
                <a:solidFill>
                  <a:srgbClr val="FF9900"/>
                </a:solidFill>
                <a:latin typeface="Arial" panose="020B0604020202020204" pitchFamily="34" charset="0"/>
              </a:rPr>
              <a:t>Left Hammer              </a:t>
            </a:r>
            <a:r>
              <a:rPr lang="en-US" altLang="en-US" sz="1600">
                <a:latin typeface="Arial" panose="020B0604020202020204" pitchFamily="34" charset="0"/>
              </a:rPr>
              <a:t>– </a:t>
            </a:r>
            <a:r>
              <a:rPr lang="en-US" altLang="en-US" sz="1600">
                <a:solidFill>
                  <a:schemeClr val="accent2"/>
                </a:solidFill>
                <a:latin typeface="Arial" panose="020B0604020202020204" pitchFamily="34" charset="0"/>
              </a:rPr>
              <a:t>Rotate</a:t>
            </a:r>
            <a:r>
              <a:rPr lang="en-US" altLang="en-US" sz="1600">
                <a:latin typeface="Arial" panose="020B0604020202020204" pitchFamily="34" charset="0"/>
              </a:rPr>
              <a:t> 75 degree about the local y</a:t>
            </a:r>
          </a:p>
          <a:p>
            <a:pPr>
              <a:spcBef>
                <a:spcPct val="20000"/>
              </a:spcBef>
            </a:pPr>
            <a:r>
              <a:rPr lang="en-US" altLang="en-US" sz="1600">
                <a:solidFill>
                  <a:srgbClr val="FF9900"/>
                </a:solidFill>
                <a:latin typeface="Arial" panose="020B0604020202020204" pitchFamily="34" charset="0"/>
              </a:rPr>
              <a:t>Right Hammer            </a:t>
            </a:r>
            <a:r>
              <a:rPr lang="en-US" altLang="en-US" sz="1600">
                <a:latin typeface="Arial" panose="020B0604020202020204" pitchFamily="34" charset="0"/>
              </a:rPr>
              <a:t>– </a:t>
            </a:r>
            <a:r>
              <a:rPr lang="en-US" altLang="en-US" sz="1600">
                <a:solidFill>
                  <a:schemeClr val="accent2"/>
                </a:solidFill>
                <a:latin typeface="Arial" panose="020B0604020202020204" pitchFamily="34" charset="0"/>
              </a:rPr>
              <a:t>Rotate</a:t>
            </a:r>
            <a:r>
              <a:rPr lang="en-US" altLang="en-US" sz="1600">
                <a:latin typeface="Arial" panose="020B0604020202020204" pitchFamily="34" charset="0"/>
              </a:rPr>
              <a:t> -75 degree about the local y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54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545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154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heckerboard(across)">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61545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6"/>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615456"/>
                                        </p:tgtEl>
                                        <p:attrNameLst>
                                          <p:attrName>style.visibility</p:attrName>
                                        </p:attrNameLst>
                                      </p:cBhvr>
                                      <p:to>
                                        <p:strVal val="visible"/>
                                      </p:to>
                                    </p:set>
                                    <p:animEffect transition="in" filter="diamond(in)">
                                      <p:cBhvr>
                                        <p:cTn id="32" dur="2000"/>
                                        <p:tgtEl>
                                          <p:spTgt spid="615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50" grpId="0" autoUpdateAnimBg="0"/>
      <p:bldP spid="615454" grpId="0" autoUpdateAnimBg="0"/>
      <p:bldP spid="615455" grpId="0" autoUpdateAnimBg="0"/>
      <p:bldP spid="615456" grpId="0" animBg="1" autoUpdateAnimBg="0"/>
      <p:bldP spid="615456" grpId="1"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320F7A77-3EA1-2EEB-9F3A-BEF3D11CAB3D}"/>
              </a:ext>
            </a:extLst>
          </p:cNvPr>
          <p:cNvSpPr>
            <a:spLocks noChangeArrowheads="1"/>
          </p:cNvSpPr>
          <p:nvPr/>
        </p:nvSpPr>
        <p:spPr bwMode="auto">
          <a:xfrm>
            <a:off x="1350963" y="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b="0">
                <a:solidFill>
                  <a:schemeClr val="tx2"/>
                </a:solidFill>
                <a:latin typeface="Tahoma" panose="020B0604030504040204" pitchFamily="34" charset="0"/>
              </a:rPr>
              <a:t>Something is wrong …</a:t>
            </a:r>
          </a:p>
        </p:txBody>
      </p:sp>
      <p:sp>
        <p:nvSpPr>
          <p:cNvPr id="616451" name="Rectangle 3">
            <a:extLst>
              <a:ext uri="{FF2B5EF4-FFF2-40B4-BE49-F238E27FC236}">
                <a16:creationId xmlns:a16="http://schemas.microsoft.com/office/drawing/2014/main" id="{00234A19-A546-D2E1-3EE9-A64298D968F4}"/>
              </a:ext>
            </a:extLst>
          </p:cNvPr>
          <p:cNvSpPr>
            <a:spLocks noChangeArrowheads="1"/>
          </p:cNvSpPr>
          <p:nvPr/>
        </p:nvSpPr>
        <p:spPr bwMode="auto">
          <a:xfrm>
            <a:off x="-381000" y="1600200"/>
            <a:ext cx="9525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Char char="n"/>
            </a:pPr>
            <a:r>
              <a:rPr lang="en-US" altLang="en-US">
                <a:solidFill>
                  <a:srgbClr val="FF0000"/>
                </a:solidFill>
                <a:latin typeface="Tahoma" panose="020B0604030504040204" pitchFamily="34" charset="0"/>
              </a:rPr>
              <a:t>What’s wrong?</a:t>
            </a:r>
            <a:r>
              <a:rPr lang="en-US" altLang="en-US" b="0">
                <a:latin typeface="Tahoma" panose="020B0604030504040204" pitchFamily="34" charset="0"/>
              </a:rPr>
              <a:t> – We want to </a:t>
            </a:r>
            <a:r>
              <a:rPr lang="en-US" altLang="en-US">
                <a:solidFill>
                  <a:schemeClr val="accent2"/>
                </a:solidFill>
                <a:latin typeface="Tahoma" panose="020B0604030504040204" pitchFamily="34" charset="0"/>
              </a:rPr>
              <a:t>transform</a:t>
            </a:r>
            <a:r>
              <a:rPr lang="en-US" altLang="en-US" b="0">
                <a:latin typeface="Tahoma" panose="020B0604030504040204" pitchFamily="34" charset="0"/>
              </a:rPr>
              <a:t> the </a:t>
            </a:r>
            <a:r>
              <a:rPr lang="en-US" altLang="en-US">
                <a:solidFill>
                  <a:srgbClr val="FF9900"/>
                </a:solidFill>
                <a:latin typeface="Tahoma" panose="020B0604030504040204" pitchFamily="34" charset="0"/>
              </a:rPr>
              <a:t>Right Hammer</a:t>
            </a:r>
            <a:r>
              <a:rPr lang="en-US" altLang="en-US" b="0">
                <a:latin typeface="Tahoma" panose="020B0604030504040204" pitchFamily="34" charset="0"/>
              </a:rPr>
              <a:t> relative to the</a:t>
            </a:r>
            <a:r>
              <a:rPr lang="en-US" altLang="en-US">
                <a:solidFill>
                  <a:srgbClr val="FF9900"/>
                </a:solidFill>
                <a:latin typeface="Tahoma" panose="020B0604030504040204" pitchFamily="34" charset="0"/>
              </a:rPr>
              <a:t> Base</a:t>
            </a:r>
            <a:r>
              <a:rPr lang="en-US" altLang="en-US" b="0">
                <a:latin typeface="Tahoma" panose="020B0604030504040204" pitchFamily="34" charset="0"/>
              </a:rPr>
              <a:t>, </a:t>
            </a:r>
            <a:r>
              <a:rPr lang="en-US" altLang="en-US" b="0">
                <a:solidFill>
                  <a:srgbClr val="FF0000"/>
                </a:solidFill>
                <a:latin typeface="Rockwell Extra Bold" panose="02060903040505020403" pitchFamily="18" charset="0"/>
              </a:rPr>
              <a:t>not to the </a:t>
            </a:r>
            <a:r>
              <a:rPr lang="en-US" altLang="en-US">
                <a:solidFill>
                  <a:srgbClr val="FF9900"/>
                </a:solidFill>
                <a:latin typeface="Tahoma" panose="020B0604030504040204" pitchFamily="34" charset="0"/>
              </a:rPr>
              <a:t>Left Hammer </a:t>
            </a:r>
          </a:p>
        </p:txBody>
      </p:sp>
      <p:grpSp>
        <p:nvGrpSpPr>
          <p:cNvPr id="54276" name="Group 4">
            <a:extLst>
              <a:ext uri="{FF2B5EF4-FFF2-40B4-BE49-F238E27FC236}">
                <a16:creationId xmlns:a16="http://schemas.microsoft.com/office/drawing/2014/main" id="{B6E1A5B2-79E2-7580-00B4-0A1DB17307AC}"/>
              </a:ext>
            </a:extLst>
          </p:cNvPr>
          <p:cNvGrpSpPr>
            <a:grpSpLocks/>
          </p:cNvGrpSpPr>
          <p:nvPr/>
        </p:nvGrpSpPr>
        <p:grpSpPr bwMode="auto">
          <a:xfrm>
            <a:off x="457200" y="2890838"/>
            <a:ext cx="4495800" cy="3814762"/>
            <a:chOff x="2688" y="1821"/>
            <a:chExt cx="2832" cy="2403"/>
          </a:xfrm>
        </p:grpSpPr>
        <p:sp>
          <p:nvSpPr>
            <p:cNvPr id="54290" name="Rectangle 5">
              <a:extLst>
                <a:ext uri="{FF2B5EF4-FFF2-40B4-BE49-F238E27FC236}">
                  <a16:creationId xmlns:a16="http://schemas.microsoft.com/office/drawing/2014/main" id="{468B188E-F2AD-E984-C3E2-C6DD42568C3C}"/>
                </a:ext>
              </a:extLst>
            </p:cNvPr>
            <p:cNvSpPr>
              <a:spLocks noChangeArrowheads="1"/>
            </p:cNvSpPr>
            <p:nvPr/>
          </p:nvSpPr>
          <p:spPr bwMode="auto">
            <a:xfrm>
              <a:off x="2688" y="1824"/>
              <a:ext cx="2832" cy="2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54291" name="Text Box 6">
              <a:extLst>
                <a:ext uri="{FF2B5EF4-FFF2-40B4-BE49-F238E27FC236}">
                  <a16:creationId xmlns:a16="http://schemas.microsoft.com/office/drawing/2014/main" id="{C061A5B9-E8A0-1113-2A1F-6B0B22D0D3A7}"/>
                </a:ext>
              </a:extLst>
            </p:cNvPr>
            <p:cNvSpPr txBox="1">
              <a:spLocks noChangeArrowheads="1"/>
            </p:cNvSpPr>
            <p:nvPr/>
          </p:nvSpPr>
          <p:spPr bwMode="auto">
            <a:xfrm>
              <a:off x="2880" y="1821"/>
              <a:ext cx="1598" cy="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How about this?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Do</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Base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Do</a:t>
              </a:r>
              <a:endParaRPr lang="en-US" altLang="en-US" sz="1800">
                <a:solidFill>
                  <a:schemeClr val="hlink"/>
                </a:solidFill>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Left Hammer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Do</a:t>
              </a:r>
              <a:endParaRPr lang="en-US" altLang="en-US" sz="1800">
                <a:solidFill>
                  <a:schemeClr val="hlink"/>
                </a:solidFill>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Right Hammer </a:t>
              </a:r>
            </a:p>
          </p:txBody>
        </p:sp>
      </p:grpSp>
      <p:sp>
        <p:nvSpPr>
          <p:cNvPr id="54277" name="Text Box 7">
            <a:extLst>
              <a:ext uri="{FF2B5EF4-FFF2-40B4-BE49-F238E27FC236}">
                <a16:creationId xmlns:a16="http://schemas.microsoft.com/office/drawing/2014/main" id="{E44F258A-E163-F5FA-E026-0CA899363BD2}"/>
              </a:ext>
            </a:extLst>
          </p:cNvPr>
          <p:cNvSpPr txBox="1">
            <a:spLocks noChangeArrowheads="1"/>
          </p:cNvSpPr>
          <p:nvPr/>
        </p:nvSpPr>
        <p:spPr bwMode="auto">
          <a:xfrm>
            <a:off x="1270000" y="3443288"/>
            <a:ext cx="20462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Translate(5,0,0)</a:t>
            </a:r>
          </a:p>
        </p:txBody>
      </p:sp>
      <p:grpSp>
        <p:nvGrpSpPr>
          <p:cNvPr id="54278" name="Group 8">
            <a:extLst>
              <a:ext uri="{FF2B5EF4-FFF2-40B4-BE49-F238E27FC236}">
                <a16:creationId xmlns:a16="http://schemas.microsoft.com/office/drawing/2014/main" id="{E60EBCD8-C2BF-C198-86DC-B400C0D58918}"/>
              </a:ext>
            </a:extLst>
          </p:cNvPr>
          <p:cNvGrpSpPr>
            <a:grpSpLocks/>
          </p:cNvGrpSpPr>
          <p:nvPr/>
        </p:nvGrpSpPr>
        <p:grpSpPr bwMode="auto">
          <a:xfrm>
            <a:off x="1651000" y="5410200"/>
            <a:ext cx="1752600" cy="685800"/>
            <a:chOff x="4128" y="3072"/>
            <a:chExt cx="1104" cy="432"/>
          </a:xfrm>
        </p:grpSpPr>
        <p:sp>
          <p:nvSpPr>
            <p:cNvPr id="54288" name="Line 9">
              <a:extLst>
                <a:ext uri="{FF2B5EF4-FFF2-40B4-BE49-F238E27FC236}">
                  <a16:creationId xmlns:a16="http://schemas.microsoft.com/office/drawing/2014/main" id="{5C393A9A-E9BE-1212-747C-9E19690F0ECA}"/>
                </a:ext>
              </a:extLst>
            </p:cNvPr>
            <p:cNvSpPr>
              <a:spLocks noChangeShapeType="1"/>
            </p:cNvSpPr>
            <p:nvPr/>
          </p:nvSpPr>
          <p:spPr bwMode="auto">
            <a:xfrm flipH="1">
              <a:off x="4176" y="3120"/>
              <a:ext cx="1056" cy="384"/>
            </a:xfrm>
            <a:prstGeom prst="line">
              <a:avLst/>
            </a:prstGeom>
            <a:noFill/>
            <a:ln w="762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89" name="Line 10">
              <a:extLst>
                <a:ext uri="{FF2B5EF4-FFF2-40B4-BE49-F238E27FC236}">
                  <a16:creationId xmlns:a16="http://schemas.microsoft.com/office/drawing/2014/main" id="{A48C78C9-38D0-2F4E-E363-4C7B4FA7C2C3}"/>
                </a:ext>
              </a:extLst>
            </p:cNvPr>
            <p:cNvSpPr>
              <a:spLocks noChangeShapeType="1"/>
            </p:cNvSpPr>
            <p:nvPr/>
          </p:nvSpPr>
          <p:spPr bwMode="auto">
            <a:xfrm>
              <a:off x="4128" y="3072"/>
              <a:ext cx="1008" cy="432"/>
            </a:xfrm>
            <a:prstGeom prst="line">
              <a:avLst/>
            </a:prstGeom>
            <a:noFill/>
            <a:ln w="762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54279" name="Text Box 11">
            <a:extLst>
              <a:ext uri="{FF2B5EF4-FFF2-40B4-BE49-F238E27FC236}">
                <a16:creationId xmlns:a16="http://schemas.microsoft.com/office/drawing/2014/main" id="{8344F338-835B-4CFE-1570-AA31863763BF}"/>
              </a:ext>
            </a:extLst>
          </p:cNvPr>
          <p:cNvSpPr txBox="1">
            <a:spLocks noChangeArrowheads="1"/>
          </p:cNvSpPr>
          <p:nvPr/>
        </p:nvSpPr>
        <p:spPr bwMode="auto">
          <a:xfrm>
            <a:off x="1357313" y="4586288"/>
            <a:ext cx="2306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54280" name="Text Box 12">
            <a:extLst>
              <a:ext uri="{FF2B5EF4-FFF2-40B4-BE49-F238E27FC236}">
                <a16:creationId xmlns:a16="http://schemas.microsoft.com/office/drawing/2014/main" id="{DAAEE279-85D0-A0CF-A879-09939FE21B27}"/>
              </a:ext>
            </a:extLst>
          </p:cNvPr>
          <p:cNvSpPr txBox="1">
            <a:spLocks noChangeArrowheads="1"/>
          </p:cNvSpPr>
          <p:nvPr/>
        </p:nvSpPr>
        <p:spPr bwMode="auto">
          <a:xfrm>
            <a:off x="1422400" y="5653088"/>
            <a:ext cx="2405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616461" name="Text Box 13">
            <a:extLst>
              <a:ext uri="{FF2B5EF4-FFF2-40B4-BE49-F238E27FC236}">
                <a16:creationId xmlns:a16="http://schemas.microsoft.com/office/drawing/2014/main" id="{8D0EE7F3-D2A9-71C3-4E01-258EBDC60330}"/>
              </a:ext>
            </a:extLst>
          </p:cNvPr>
          <p:cNvSpPr txBox="1">
            <a:spLocks noChangeArrowheads="1"/>
          </p:cNvSpPr>
          <p:nvPr/>
        </p:nvSpPr>
        <p:spPr bwMode="auto">
          <a:xfrm>
            <a:off x="3005138" y="5113338"/>
            <a:ext cx="1985962" cy="3651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What’s wrong?!</a:t>
            </a:r>
          </a:p>
        </p:txBody>
      </p:sp>
      <p:sp>
        <p:nvSpPr>
          <p:cNvPr id="616462" name="Text Box 14">
            <a:extLst>
              <a:ext uri="{FF2B5EF4-FFF2-40B4-BE49-F238E27FC236}">
                <a16:creationId xmlns:a16="http://schemas.microsoft.com/office/drawing/2014/main" id="{0C517447-1B1C-3B17-5D8E-668124E8342E}"/>
              </a:ext>
            </a:extLst>
          </p:cNvPr>
          <p:cNvSpPr txBox="1">
            <a:spLocks noChangeArrowheads="1"/>
          </p:cNvSpPr>
          <p:nvPr/>
        </p:nvSpPr>
        <p:spPr bwMode="auto">
          <a:xfrm>
            <a:off x="5181600" y="2971800"/>
            <a:ext cx="3587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We should </a:t>
            </a:r>
            <a:r>
              <a:rPr lang="en-US" altLang="en-US" sz="1800">
                <a:solidFill>
                  <a:srgbClr val="FF0000"/>
                </a:solidFill>
                <a:latin typeface="Tahoma" panose="020B0604030504040204" pitchFamily="34" charset="0"/>
              </a:rPr>
              <a:t>undo</a:t>
            </a:r>
            <a:r>
              <a:rPr lang="en-US" altLang="en-US" sz="1800">
                <a:solidFill>
                  <a:schemeClr val="tx2"/>
                </a:solidFill>
                <a:latin typeface="Tahoma" panose="020B0604030504040204" pitchFamily="34" charset="0"/>
              </a:rPr>
              <a:t> the </a:t>
            </a:r>
          </a:p>
          <a:p>
            <a:pPr eaLnBrk="1" hangingPunct="1"/>
            <a:r>
              <a:rPr lang="en-US" altLang="en-US" sz="1800">
                <a:solidFill>
                  <a:srgbClr val="FF9900"/>
                </a:solidFill>
                <a:latin typeface="Tahoma" panose="020B0604030504040204" pitchFamily="34" charset="0"/>
              </a:rPr>
              <a:t>Left Hammer </a:t>
            </a:r>
            <a:r>
              <a:rPr lang="en-US" altLang="en-US" sz="1800">
                <a:solidFill>
                  <a:schemeClr val="accent2"/>
                </a:solidFill>
                <a:latin typeface="Tahoma" panose="020B0604030504040204" pitchFamily="34" charset="0"/>
              </a:rPr>
              <a:t>transformation</a:t>
            </a:r>
            <a:r>
              <a:rPr lang="en-US" altLang="en-US" sz="1800" b="0">
                <a:latin typeface="Tahoma" panose="020B0604030504040204" pitchFamily="34" charset="0"/>
              </a:rPr>
              <a:t> </a:t>
            </a:r>
          </a:p>
          <a:p>
            <a:pPr eaLnBrk="1" hangingPunct="1"/>
            <a:r>
              <a:rPr lang="en-US" altLang="en-US" sz="1800" b="0">
                <a:latin typeface="Tahoma" panose="020B0604030504040204" pitchFamily="34" charset="0"/>
              </a:rPr>
              <a:t>before we </a:t>
            </a:r>
            <a:r>
              <a:rPr lang="en-US" altLang="en-US" sz="1800">
                <a:solidFill>
                  <a:schemeClr val="accent2"/>
                </a:solidFill>
                <a:latin typeface="Tahoma" panose="020B0604030504040204" pitchFamily="34" charset="0"/>
              </a:rPr>
              <a:t>transform</a:t>
            </a:r>
            <a:r>
              <a:rPr lang="en-US" altLang="en-US" sz="1800" b="0">
                <a:latin typeface="Tahoma" panose="020B0604030504040204" pitchFamily="34" charset="0"/>
              </a:rPr>
              <a:t> the </a:t>
            </a:r>
            <a:r>
              <a:rPr lang="en-US" altLang="en-US" sz="1800">
                <a:solidFill>
                  <a:srgbClr val="FF9900"/>
                </a:solidFill>
                <a:latin typeface="Tahoma" panose="020B0604030504040204" pitchFamily="34" charset="0"/>
              </a:rPr>
              <a:t>Right </a:t>
            </a:r>
          </a:p>
          <a:p>
            <a:pPr eaLnBrk="1" hangingPunct="1"/>
            <a:r>
              <a:rPr lang="en-US" altLang="en-US" sz="1800">
                <a:solidFill>
                  <a:srgbClr val="FF9900"/>
                </a:solidFill>
                <a:latin typeface="Tahoma" panose="020B0604030504040204" pitchFamily="34" charset="0"/>
              </a:rPr>
              <a:t>Hammer</a:t>
            </a:r>
          </a:p>
        </p:txBody>
      </p:sp>
      <p:grpSp>
        <p:nvGrpSpPr>
          <p:cNvPr id="4" name="Group 15">
            <a:extLst>
              <a:ext uri="{FF2B5EF4-FFF2-40B4-BE49-F238E27FC236}">
                <a16:creationId xmlns:a16="http://schemas.microsoft.com/office/drawing/2014/main" id="{F3335A35-9A59-F831-1DBB-D14E84E6C715}"/>
              </a:ext>
            </a:extLst>
          </p:cNvPr>
          <p:cNvGrpSpPr>
            <a:grpSpLocks/>
          </p:cNvGrpSpPr>
          <p:nvPr/>
        </p:nvGrpSpPr>
        <p:grpSpPr bwMode="auto">
          <a:xfrm>
            <a:off x="3962400" y="4679950"/>
            <a:ext cx="5180013" cy="1111250"/>
            <a:chOff x="2496" y="2948"/>
            <a:chExt cx="2996" cy="700"/>
          </a:xfrm>
        </p:grpSpPr>
        <p:sp>
          <p:nvSpPr>
            <p:cNvPr id="54284" name="Line 16">
              <a:extLst>
                <a:ext uri="{FF2B5EF4-FFF2-40B4-BE49-F238E27FC236}">
                  <a16:creationId xmlns:a16="http://schemas.microsoft.com/office/drawing/2014/main" id="{83611D33-59D7-C378-F656-1FCC0755CA7E}"/>
                </a:ext>
              </a:extLst>
            </p:cNvPr>
            <p:cNvSpPr>
              <a:spLocks noChangeShapeType="1"/>
            </p:cNvSpPr>
            <p:nvPr/>
          </p:nvSpPr>
          <p:spPr bwMode="auto">
            <a:xfrm>
              <a:off x="2544" y="3648"/>
              <a:ext cx="1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85" name="Line 17">
              <a:extLst>
                <a:ext uri="{FF2B5EF4-FFF2-40B4-BE49-F238E27FC236}">
                  <a16:creationId xmlns:a16="http://schemas.microsoft.com/office/drawing/2014/main" id="{2F55CAA8-F594-5D90-71D5-1E2CD6124A79}"/>
                </a:ext>
              </a:extLst>
            </p:cNvPr>
            <p:cNvSpPr>
              <a:spLocks noChangeShapeType="1"/>
            </p:cNvSpPr>
            <p:nvPr/>
          </p:nvSpPr>
          <p:spPr bwMode="auto">
            <a:xfrm flipV="1">
              <a:off x="3744" y="3024"/>
              <a:ext cx="0" cy="62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4286" name="Line 18">
              <a:extLst>
                <a:ext uri="{FF2B5EF4-FFF2-40B4-BE49-F238E27FC236}">
                  <a16:creationId xmlns:a16="http://schemas.microsoft.com/office/drawing/2014/main" id="{851CC97F-FC4F-FD26-870C-619F7F409999}"/>
                </a:ext>
              </a:extLst>
            </p:cNvPr>
            <p:cNvSpPr>
              <a:spLocks noChangeShapeType="1"/>
            </p:cNvSpPr>
            <p:nvPr/>
          </p:nvSpPr>
          <p:spPr bwMode="auto">
            <a:xfrm flipH="1">
              <a:off x="2496" y="3024"/>
              <a:ext cx="1248"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4287" name="Text Box 19">
              <a:extLst>
                <a:ext uri="{FF2B5EF4-FFF2-40B4-BE49-F238E27FC236}">
                  <a16:creationId xmlns:a16="http://schemas.microsoft.com/office/drawing/2014/main" id="{20286705-9BBB-F990-95D3-28A3937CEC1F}"/>
                </a:ext>
              </a:extLst>
            </p:cNvPr>
            <p:cNvSpPr txBox="1">
              <a:spLocks noChangeArrowheads="1"/>
            </p:cNvSpPr>
            <p:nvPr/>
          </p:nvSpPr>
          <p:spPr bwMode="auto">
            <a:xfrm>
              <a:off x="3878" y="2948"/>
              <a:ext cx="161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Need to </a:t>
              </a:r>
              <a:r>
                <a:rPr lang="en-US" altLang="en-US" sz="1800">
                  <a:solidFill>
                    <a:srgbClr val="FF0000"/>
                  </a:solidFill>
                  <a:latin typeface="Tahoma" panose="020B0604030504040204" pitchFamily="34" charset="0"/>
                </a:rPr>
                <a:t>undo</a:t>
              </a:r>
              <a:r>
                <a:rPr lang="en-US" altLang="en-US" sz="1800" b="0">
                  <a:latin typeface="Tahoma" panose="020B0604030504040204" pitchFamily="34" charset="0"/>
                </a:rPr>
                <a:t> this </a:t>
              </a:r>
              <a:r>
                <a:rPr lang="en-US" altLang="en-US" sz="1800">
                  <a:solidFill>
                    <a:srgbClr val="FF0000"/>
                  </a:solidFill>
                  <a:latin typeface="Tahoma" panose="020B0604030504040204" pitchFamily="34" charset="0"/>
                </a:rPr>
                <a:t>first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16451">
                                            <p:txEl>
                                              <p:pRg st="0" end="0"/>
                                            </p:txEl>
                                          </p:spTgt>
                                        </p:tgtEl>
                                        <p:attrNameLst>
                                          <p:attrName>style.visibility</p:attrName>
                                        </p:attrNameLst>
                                      </p:cBhvr>
                                      <p:to>
                                        <p:strVal val="visible"/>
                                      </p:to>
                                    </p:set>
                                    <p:animEffect transition="in" filter="checkerboard(across)">
                                      <p:cBhvr>
                                        <p:cTn id="7" dur="500"/>
                                        <p:tgtEl>
                                          <p:spTgt spid="61645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6462"/>
                                        </p:tgtEl>
                                        <p:attrNameLst>
                                          <p:attrName>style.visibility</p:attrName>
                                        </p:attrNameLst>
                                      </p:cBhvr>
                                      <p:to>
                                        <p:strVal val="visible"/>
                                      </p:to>
                                    </p:set>
                                    <p:animEffect transition="in" filter="diamond(in)">
                                      <p:cBhvr>
                                        <p:cTn id="12" dur="2000"/>
                                        <p:tgtEl>
                                          <p:spTgt spid="6164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16461"/>
                                        </p:tgtEl>
                                        <p:attrNameLst>
                                          <p:attrName>style.visibility</p:attrName>
                                        </p:attrNameLst>
                                      </p:cBhvr>
                                      <p:to>
                                        <p:strVal val="visible"/>
                                      </p:to>
                                    </p:set>
                                    <p:animEffect transition="in" filter="checkerboard(across)">
                                      <p:cBhvr>
                                        <p:cTn id="17" dur="500"/>
                                        <p:tgtEl>
                                          <p:spTgt spid="6164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61646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61" grpId="0" animBg="1"/>
      <p:bldP spid="616462" grpId="0" autoUpdateAnimBg="0"/>
      <p:bldP spid="61646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B4B4EAC-6B83-A2B6-37A6-0E924F88BB38}"/>
              </a:ext>
            </a:extLst>
          </p:cNvPr>
          <p:cNvSpPr>
            <a:spLocks noGrp="1" noChangeArrowheads="1"/>
          </p:cNvSpPr>
          <p:nvPr>
            <p:ph type="ctrTitle" idx="4294967295"/>
          </p:nvPr>
        </p:nvSpPr>
        <p:spPr>
          <a:xfrm>
            <a:off x="685800" y="0"/>
            <a:ext cx="7772400" cy="1143000"/>
          </a:xfrm>
        </p:spPr>
        <p:txBody>
          <a:bodyPr/>
          <a:lstStyle/>
          <a:p>
            <a:r>
              <a:rPr lang="en-US" altLang="en-US">
                <a:solidFill>
                  <a:srgbClr val="FF9900"/>
                </a:solidFill>
                <a:ea typeface="ＭＳ Ｐゴシック" panose="020B0600070205080204" pitchFamily="34" charset="-128"/>
              </a:rPr>
              <a:t>Hierarchical Modeling  </a:t>
            </a:r>
          </a:p>
        </p:txBody>
      </p:sp>
      <p:sp>
        <p:nvSpPr>
          <p:cNvPr id="3075" name="Slide Number Placeholder 3">
            <a:extLst>
              <a:ext uri="{FF2B5EF4-FFF2-40B4-BE49-F238E27FC236}">
                <a16:creationId xmlns:a16="http://schemas.microsoft.com/office/drawing/2014/main" id="{61BF0B7F-FE5C-699A-06E7-B5A2F7249B5C}"/>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355C5A57-128D-48AC-942A-E6211925D16A}" type="slidenum">
              <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6</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7" name="Rectangle 5">
            <a:extLst>
              <a:ext uri="{FF2B5EF4-FFF2-40B4-BE49-F238E27FC236}">
                <a16:creationId xmlns:a16="http://schemas.microsoft.com/office/drawing/2014/main" id="{0764664B-9F39-8B18-5A12-28DBDED3A602}"/>
              </a:ext>
            </a:extLst>
          </p:cNvPr>
          <p:cNvSpPr>
            <a:spLocks noChangeArrowheads="1"/>
          </p:cNvSpPr>
          <p:nvPr/>
        </p:nvSpPr>
        <p:spPr bwMode="auto">
          <a:xfrm>
            <a:off x="-47625" y="855663"/>
            <a:ext cx="9210675" cy="624786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9933"/>
                </a:solidFill>
                <a:effectLst/>
                <a:uLnTx/>
                <a:uFillTx/>
              </a:rPr>
              <a:t>Models</a:t>
            </a:r>
            <a:r>
              <a:rPr kumimoji="0" lang="en-US" altLang="en-US" sz="2000" b="1" i="0" u="none" strike="noStrike" kern="1200" cap="none" spc="0" normalizeH="0" baseline="0" noProof="0" dirty="0">
                <a:ln>
                  <a:noFill/>
                </a:ln>
                <a:solidFill>
                  <a:srgbClr val="FF0000"/>
                </a:solidFill>
                <a:effectLst/>
                <a:uLnTx/>
                <a:uFillTx/>
              </a:rPr>
              <a:t> are abstractions of the world both of the </a:t>
            </a:r>
            <a:r>
              <a:rPr kumimoji="0" lang="en-US" altLang="en-US" sz="2000" b="1" i="0" u="none" strike="noStrike" kern="1200" cap="none" spc="0" normalizeH="0" baseline="0" noProof="0" dirty="0">
                <a:ln>
                  <a:noFill/>
                </a:ln>
                <a:solidFill>
                  <a:srgbClr val="7030A0"/>
                </a:solidFill>
                <a:effectLst/>
                <a:uLnTx/>
                <a:uFillTx/>
              </a:rPr>
              <a:t>real world </a:t>
            </a:r>
            <a:r>
              <a:rPr kumimoji="0" lang="en-US" altLang="en-US" sz="2000" b="1" i="0" u="none" strike="noStrike" kern="1200" cap="none" spc="0" normalizeH="0" baseline="0" noProof="0" dirty="0">
                <a:ln>
                  <a:noFill/>
                </a:ln>
                <a:solidFill>
                  <a:srgbClr val="FF0000"/>
                </a:solidFill>
                <a:effectLst/>
                <a:uLnTx/>
                <a:uFillTx/>
              </a:rPr>
              <a:t>in which we live and of </a:t>
            </a:r>
            <a:r>
              <a:rPr kumimoji="0" lang="en-US" altLang="en-US" sz="2000" b="1" i="0" u="none" strike="noStrike" kern="1200" cap="none" spc="0" normalizeH="0" baseline="0" noProof="0" dirty="0">
                <a:ln>
                  <a:noFill/>
                </a:ln>
                <a:solidFill>
                  <a:srgbClr val="7030A0"/>
                </a:solidFill>
                <a:effectLst/>
                <a:uLnTx/>
                <a:uFillTx/>
              </a:rPr>
              <a:t>virtual worlds </a:t>
            </a:r>
            <a:r>
              <a:rPr kumimoji="0" lang="en-US" altLang="en-US" sz="2000" b="1" i="0" u="none" strike="noStrike" kern="1200" cap="none" spc="0" normalizeH="0" baseline="0" noProof="0" dirty="0">
                <a:ln>
                  <a:noFill/>
                </a:ln>
                <a:solidFill>
                  <a:srgbClr val="FF0000"/>
                </a:solidFill>
                <a:effectLst/>
                <a:uLnTx/>
                <a:uFillTx/>
              </a:rPr>
              <a:t>that we create with computers</a:t>
            </a:r>
            <a:r>
              <a:rPr kumimoji="0" lang="en-US" altLang="en-US" sz="2000" b="1" i="0" u="none" strike="noStrike" kern="1200" cap="none" spc="0" normalizeH="0" baseline="0" noProof="0" dirty="0">
                <a:ln>
                  <a:noFill/>
                </a:ln>
                <a:solidFill>
                  <a:srgbClr val="000000"/>
                </a:solidFill>
                <a:effectLst/>
                <a:uLnTx/>
                <a:uFillTx/>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000000"/>
              </a:solidFill>
              <a:effectLst/>
              <a:uLnTx/>
              <a:uFillTx/>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2000" b="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rPr>
              <a:t>In this chapter, we explore multiple approaches to developing and working with </a:t>
            </a:r>
            <a:r>
              <a:rPr kumimoji="0" lang="en-US" altLang="en-US" sz="2000" b="1" i="0" u="none" strike="noStrike" kern="1200" cap="none" spc="0" normalizeH="0" baseline="0" noProof="0" dirty="0">
                <a:ln>
                  <a:noFill/>
                </a:ln>
                <a:solidFill>
                  <a:srgbClr val="FF9900"/>
                </a:solidFill>
                <a:effectLst/>
                <a:uLnTx/>
                <a:uFillTx/>
              </a:rPr>
              <a:t>Models</a:t>
            </a:r>
            <a:r>
              <a:rPr kumimoji="0" lang="en-US" altLang="en-US" sz="2000" b="1" i="0" u="none" strike="noStrike" kern="1200" cap="none" spc="0" normalizeH="0" baseline="0" noProof="0" dirty="0">
                <a:ln>
                  <a:noFill/>
                </a:ln>
                <a:solidFill>
                  <a:srgbClr val="FF9933"/>
                </a:solidFill>
                <a:effectLst/>
                <a:uLnTx/>
                <a:uFillTx/>
              </a:rPr>
              <a:t> of geometric objects</a:t>
            </a:r>
            <a:r>
              <a:rPr kumimoji="0" lang="en-US" altLang="en-US" sz="2000" b="1" i="0" u="none" strike="noStrike" kern="1200" cap="none" spc="0" normalizeH="0" baseline="0" noProof="0" dirty="0">
                <a:ln>
                  <a:noFill/>
                </a:ln>
                <a:solidFill>
                  <a:srgbClr val="FF0000"/>
                </a:solidFill>
                <a:effectLst/>
                <a:uLnTx/>
                <a:uFillTx/>
              </a:rPr>
              <a:t>.</a:t>
            </a:r>
            <a:r>
              <a:rPr kumimoji="0" lang="en-US" altLang="en-US" sz="2000" b="0" i="0" u="none" strike="noStrike" kern="1200" cap="none" spc="0" normalizeH="0" baseline="0" noProof="0" dirty="0">
                <a:ln>
                  <a:noFill/>
                </a:ln>
                <a:solidFill>
                  <a:srgbClr val="000000"/>
                </a:solidFill>
                <a:effectLst/>
                <a:uLnTx/>
                <a:uFillTx/>
              </a:rPr>
              <a:t> We consider </a:t>
            </a:r>
            <a:r>
              <a:rPr kumimoji="0" lang="en-US" altLang="en-US" sz="2000" b="1" i="0" u="none" strike="noStrike" kern="1200" cap="none" spc="0" normalizeH="0" baseline="0" noProof="0" dirty="0">
                <a:ln>
                  <a:noFill/>
                </a:ln>
                <a:solidFill>
                  <a:srgbClr val="FF9900"/>
                </a:solidFill>
                <a:effectLst/>
                <a:uLnTx/>
                <a:uFillTx/>
              </a:rPr>
              <a:t>Models </a:t>
            </a:r>
            <a:r>
              <a:rPr kumimoji="0" lang="en-US" altLang="en-US" sz="2000" b="0" i="0" u="none" strike="noStrike" kern="1200" cap="none" spc="0" normalizeH="0" baseline="0" noProof="0" dirty="0">
                <a:ln>
                  <a:noFill/>
                </a:ln>
                <a:solidFill>
                  <a:srgbClr val="000000"/>
                </a:solidFill>
                <a:effectLst/>
                <a:uLnTx/>
                <a:uFillTx/>
              </a:rPr>
              <a:t>that use as building blocks a set of simple geometric objects: either the primitives supported by our graphics systems, or a set of user-defined objects built from these primitives. We extend the use of transformations from Chapter 4 to include hierarchical relationships among the objects.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2000" b="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rPr>
              <a:t>The techniques that we develop are appropriate for applications, such as </a:t>
            </a:r>
            <a:r>
              <a:rPr kumimoji="0" lang="en-US" altLang="en-US" sz="2000" b="1" i="0" u="none" strike="noStrike" kern="1200" cap="none" spc="0" normalizeH="0" baseline="0" noProof="0" dirty="0">
                <a:ln>
                  <a:noFill/>
                </a:ln>
                <a:solidFill>
                  <a:srgbClr val="7030A0"/>
                </a:solidFill>
                <a:effectLst/>
                <a:uLnTx/>
                <a:uFillTx/>
              </a:rPr>
              <a:t>robotics</a:t>
            </a:r>
            <a:r>
              <a:rPr kumimoji="0" lang="en-US" altLang="en-US" sz="2000" b="1" i="0" u="none" strike="noStrike" kern="1200" cap="none" spc="0" normalizeH="0" baseline="0" noProof="0" dirty="0">
                <a:ln>
                  <a:noFill/>
                </a:ln>
                <a:solidFill>
                  <a:srgbClr val="FF0000"/>
                </a:solidFill>
                <a:effectLst/>
                <a:uLnTx/>
                <a:uFillTx/>
              </a:rPr>
              <a:t> and </a:t>
            </a:r>
            <a:r>
              <a:rPr kumimoji="0" lang="en-US" altLang="en-US" sz="2000" b="1" i="0" u="none" strike="noStrike" kern="1200" cap="none" spc="0" normalizeH="0" baseline="0" noProof="0" dirty="0">
                <a:ln>
                  <a:noFill/>
                </a:ln>
                <a:solidFill>
                  <a:srgbClr val="7030A0"/>
                </a:solidFill>
                <a:effectLst/>
                <a:uLnTx/>
                <a:uFillTx/>
              </a:rPr>
              <a:t>figure animation</a:t>
            </a:r>
            <a:r>
              <a:rPr kumimoji="0" lang="en-US" altLang="en-US" sz="2000" b="1" i="0" u="none" strike="noStrike" kern="1200" cap="none" spc="0" normalizeH="0" baseline="0" noProof="0" dirty="0">
                <a:ln>
                  <a:noFill/>
                </a:ln>
                <a:solidFill>
                  <a:srgbClr val="FF0000"/>
                </a:solidFill>
                <a:effectLst/>
                <a:uLnTx/>
                <a:uFillTx/>
              </a:rPr>
              <a:t>, where the </a:t>
            </a:r>
            <a:r>
              <a:rPr kumimoji="0" lang="en-US" altLang="en-US" sz="2000" b="1" i="0" u="none" strike="noStrike" kern="1200" cap="none" spc="0" normalizeH="0" baseline="0" noProof="0" dirty="0">
                <a:ln>
                  <a:noFill/>
                </a:ln>
                <a:solidFill>
                  <a:srgbClr val="FF9933"/>
                </a:solidFill>
                <a:effectLst/>
                <a:uLnTx/>
                <a:uFillTx/>
              </a:rPr>
              <a:t>dynamic behavior of the objects</a:t>
            </a:r>
            <a:r>
              <a:rPr kumimoji="0" lang="en-US" altLang="en-US" sz="2000" b="1" i="0" u="none" strike="noStrike" kern="1200" cap="none" spc="0" normalizeH="0" baseline="0" noProof="0" dirty="0">
                <a:ln>
                  <a:noFill/>
                </a:ln>
                <a:solidFill>
                  <a:srgbClr val="FF0000"/>
                </a:solidFill>
                <a:effectLst/>
                <a:uLnTx/>
                <a:uFillTx/>
              </a:rPr>
              <a:t> is characterized by relationships among the parts of the model.</a:t>
            </a:r>
            <a:r>
              <a:rPr kumimoji="0" lang="en-US" altLang="en-US" sz="2000" b="0" i="0" u="none" strike="noStrike" kern="1200" cap="none" spc="0" normalizeH="0" baseline="0" noProof="0" dirty="0">
                <a:ln>
                  <a:noFill/>
                </a:ln>
                <a:solidFill>
                  <a:srgbClr val="000000"/>
                </a:solidFill>
                <a:effectLst/>
                <a:uLnTx/>
                <a:uFillTx/>
              </a:rPr>
              <a:t> The notion of hierarchy is a powerful one and is an integral part of object-oriented methodologies.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2000" b="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dirty="0">
                <a:ln>
                  <a:noFill/>
                </a:ln>
                <a:solidFill>
                  <a:srgbClr val="FF0000"/>
                </a:solidFill>
                <a:effectLst/>
                <a:uLnTx/>
                <a:uFillTx/>
              </a:rPr>
              <a:t>We extend our hierarchical models of objects to </a:t>
            </a:r>
            <a:r>
              <a:rPr kumimoji="0" lang="en-US" altLang="en-US" sz="2000" b="1" i="0" u="none" strike="noStrike" kern="1200" cap="none" spc="0" normalizeH="0" baseline="0" noProof="0" dirty="0">
                <a:ln>
                  <a:noFill/>
                </a:ln>
                <a:solidFill>
                  <a:srgbClr val="FF9933"/>
                </a:solidFill>
                <a:effectLst/>
                <a:uLnTx/>
                <a:uFillTx/>
              </a:rPr>
              <a:t>hierarchical </a:t>
            </a:r>
            <a:r>
              <a:rPr kumimoji="0" lang="en-US" altLang="en-US" sz="2000" b="1" i="0" u="none" strike="noStrike" kern="1200" cap="none" spc="0" normalizeH="0" baseline="0" noProof="0" dirty="0">
                <a:ln>
                  <a:noFill/>
                </a:ln>
                <a:solidFill>
                  <a:srgbClr val="FF9900"/>
                </a:solidFill>
                <a:effectLst/>
                <a:uLnTx/>
                <a:uFillTx/>
              </a:rPr>
              <a:t>Models </a:t>
            </a:r>
            <a:r>
              <a:rPr kumimoji="0" lang="en-US" altLang="en-US" sz="2000" b="1" i="0" u="none" strike="noStrike" kern="1200" cap="none" spc="0" normalizeH="0" baseline="0" noProof="0" dirty="0">
                <a:ln>
                  <a:noFill/>
                </a:ln>
                <a:solidFill>
                  <a:srgbClr val="FF9933"/>
                </a:solidFill>
                <a:effectLst/>
                <a:uLnTx/>
                <a:uFillTx/>
              </a:rPr>
              <a:t>of whole scenes, including cameras, lights, and material properties.</a:t>
            </a:r>
            <a:r>
              <a:rPr kumimoji="0" lang="en-US" altLang="en-US" sz="2000" b="0" i="0" u="none" strike="noStrike" kern="1200" cap="none" spc="0" normalizeH="0" baseline="0" noProof="0" dirty="0">
                <a:ln>
                  <a:noFill/>
                </a:ln>
                <a:solidFill>
                  <a:srgbClr val="000000"/>
                </a:solidFill>
                <a:effectLst/>
                <a:uLnTx/>
                <a:uFillTx/>
              </a:rPr>
              <a:t> Such </a:t>
            </a:r>
            <a:r>
              <a:rPr kumimoji="0" lang="en-US" altLang="en-US" sz="2000" b="1" i="0" u="none" strike="noStrike" kern="1200" cap="none" spc="0" normalizeH="0" baseline="0" noProof="0" dirty="0">
                <a:ln>
                  <a:noFill/>
                </a:ln>
                <a:solidFill>
                  <a:srgbClr val="FF9900"/>
                </a:solidFill>
                <a:effectLst/>
                <a:uLnTx/>
                <a:uFillTx/>
              </a:rPr>
              <a:t>Models </a:t>
            </a:r>
            <a:r>
              <a:rPr kumimoji="0" lang="en-US" altLang="en-US" sz="2000" b="0" i="0" u="none" strike="noStrike" kern="1200" cap="none" spc="0" normalizeH="0" baseline="0" noProof="0" dirty="0">
                <a:ln>
                  <a:noFill/>
                </a:ln>
                <a:solidFill>
                  <a:srgbClr val="000000"/>
                </a:solidFill>
                <a:effectLst/>
                <a:uLnTx/>
                <a:uFillTx/>
              </a:rPr>
              <a:t>allow us to extend our graphics </a:t>
            </a:r>
            <a:r>
              <a:rPr kumimoji="0" lang="en-US" altLang="en-US" sz="2000" b="1" i="0" u="none" strike="noStrike" kern="1200" cap="none" spc="0" normalizeH="0" baseline="0" noProof="0" dirty="0">
                <a:ln>
                  <a:noFill/>
                </a:ln>
                <a:solidFill>
                  <a:srgbClr val="FF0000"/>
                </a:solidFill>
                <a:effectLst/>
                <a:uLnTx/>
                <a:uFillTx/>
              </a:rPr>
              <a:t>API</a:t>
            </a:r>
            <a:r>
              <a:rPr kumimoji="0" lang="en-US" altLang="en-US" sz="2000" b="0" i="0" u="none" strike="noStrike" kern="1200" cap="none" spc="0" normalizeH="0" baseline="0" noProof="0" dirty="0">
                <a:ln>
                  <a:noFill/>
                </a:ln>
                <a:solidFill>
                  <a:srgbClr val="000000"/>
                </a:solidFill>
                <a:effectLst/>
                <a:uLnTx/>
                <a:uFillTx/>
              </a:rPr>
              <a:t>s to more object-oriented systems and also give us insight into </a:t>
            </a:r>
            <a:r>
              <a:rPr kumimoji="0" lang="en-US" altLang="en-US" sz="2000" b="1" i="0" u="none" strike="noStrike" kern="1200" cap="none" spc="0" normalizeH="0" baseline="0" noProof="0" dirty="0">
                <a:ln>
                  <a:noFill/>
                </a:ln>
                <a:solidFill>
                  <a:srgbClr val="3333CC"/>
                </a:solidFill>
                <a:effectLst/>
                <a:uLnTx/>
                <a:uFillTx/>
              </a:rPr>
              <a:t>using graphics over networks and distributed environments</a:t>
            </a:r>
            <a:r>
              <a:rPr kumimoji="0" lang="en-US" altLang="en-US" sz="2000" b="0" i="0" u="none" strike="noStrike" kern="1200" cap="none" spc="0" normalizeH="0" baseline="0" noProof="0" dirty="0">
                <a:ln>
                  <a:noFill/>
                </a:ln>
                <a:solidFill>
                  <a:srgbClr val="000000"/>
                </a:solidFill>
                <a:effectLst/>
                <a:uLnTx/>
                <a:uFillTx/>
              </a:rPr>
              <a:t>, such as the </a:t>
            </a:r>
            <a:r>
              <a:rPr kumimoji="0" lang="en-US" altLang="en-US" sz="2000" b="1" i="0" u="none" strike="noStrike" kern="1200" cap="none" spc="0" normalizeH="0" baseline="0" noProof="0" dirty="0">
                <a:ln>
                  <a:noFill/>
                </a:ln>
                <a:solidFill>
                  <a:srgbClr val="7030A0"/>
                </a:solidFill>
                <a:effectLst/>
                <a:uLnTx/>
                <a:uFillTx/>
              </a:rPr>
              <a:t>World </a:t>
            </a:r>
            <a:r>
              <a:rPr kumimoji="0" lang="en-US" altLang="en-US" sz="2000" b="1" i="0" u="none" strike="noStrike" kern="1200" cap="none" spc="0" normalizeH="0" baseline="0" noProof="0" dirty="0" err="1">
                <a:ln>
                  <a:noFill/>
                </a:ln>
                <a:solidFill>
                  <a:srgbClr val="7030A0"/>
                </a:solidFill>
                <a:effectLst/>
                <a:uLnTx/>
                <a:uFillTx/>
              </a:rPr>
              <a:t>WideWeb</a:t>
            </a:r>
            <a:r>
              <a:rPr kumimoji="0" lang="en-US" altLang="en-US" sz="2000" b="0" i="0" u="none" strike="noStrike" kern="120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17930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CBE3C53B-1756-AEE5-A32F-C1B6C562AC19}"/>
              </a:ext>
            </a:extLst>
          </p:cNvPr>
          <p:cNvSpPr>
            <a:spLocks noGrp="1" noChangeArrowheads="1"/>
          </p:cNvSpPr>
          <p:nvPr>
            <p:ph type="title"/>
          </p:nvPr>
        </p:nvSpPr>
        <p:spPr>
          <a:xfrm>
            <a:off x="1371600" y="228600"/>
            <a:ext cx="7162800" cy="1066800"/>
          </a:xfrm>
        </p:spPr>
        <p:txBody>
          <a:bodyPr/>
          <a:lstStyle/>
          <a:p>
            <a:r>
              <a:rPr lang="en-US" altLang="en-US" sz="2900">
                <a:solidFill>
                  <a:srgbClr val="FF0000"/>
                </a:solidFill>
                <a:ea typeface="ＭＳ Ｐゴシック" panose="020B0600070205080204" pitchFamily="34" charset="-128"/>
              </a:rPr>
              <a:t>Undo</a:t>
            </a:r>
            <a:r>
              <a:rPr lang="en-US" altLang="en-US" sz="2900">
                <a:ea typeface="ＭＳ Ｐゴシック" panose="020B0600070205080204" pitchFamily="34" charset="-128"/>
              </a:rPr>
              <a:t> the previous transformation(s)</a:t>
            </a:r>
          </a:p>
        </p:txBody>
      </p:sp>
      <p:sp>
        <p:nvSpPr>
          <p:cNvPr id="55299" name="Rectangle 3">
            <a:extLst>
              <a:ext uri="{FF2B5EF4-FFF2-40B4-BE49-F238E27FC236}">
                <a16:creationId xmlns:a16="http://schemas.microsoft.com/office/drawing/2014/main" id="{6A41085F-AA6F-22F8-1241-1BD83D3B371B}"/>
              </a:ext>
            </a:extLst>
          </p:cNvPr>
          <p:cNvSpPr>
            <a:spLocks noGrp="1" noChangeArrowheads="1"/>
          </p:cNvSpPr>
          <p:nvPr>
            <p:ph type="body" idx="1"/>
          </p:nvPr>
        </p:nvSpPr>
        <p:spPr>
          <a:xfrm>
            <a:off x="0" y="1752600"/>
            <a:ext cx="9144000" cy="4114800"/>
          </a:xfrm>
        </p:spPr>
        <p:txBody>
          <a:bodyPr/>
          <a:lstStyle/>
          <a:p>
            <a:r>
              <a:rPr lang="en-US" altLang="en-US" sz="2200">
                <a:ea typeface="ＭＳ Ｐゴシック" panose="020B0600070205080204" pitchFamily="34" charset="-128"/>
              </a:rPr>
              <a:t>Need to </a:t>
            </a:r>
            <a:r>
              <a:rPr lang="en-US" altLang="en-US" sz="2200" b="1">
                <a:solidFill>
                  <a:srgbClr val="FF0000"/>
                </a:solidFill>
                <a:ea typeface="ＭＳ Ｐゴシック" panose="020B0600070205080204" pitchFamily="34" charset="-128"/>
              </a:rPr>
              <a:t>save</a:t>
            </a:r>
            <a:r>
              <a:rPr lang="en-US" altLang="en-US" sz="2200">
                <a:ea typeface="ＭＳ Ｐゴシック" panose="020B0600070205080204" pitchFamily="34" charset="-128"/>
              </a:rPr>
              <a:t> the </a:t>
            </a:r>
            <a:r>
              <a:rPr lang="en-US" altLang="en-US" sz="2200" b="1">
                <a:solidFill>
                  <a:srgbClr val="990033"/>
                </a:solidFill>
                <a:ea typeface="ＭＳ Ｐゴシック" panose="020B0600070205080204" pitchFamily="34" charset="-128"/>
              </a:rPr>
              <a:t>ModelView Matrix</a:t>
            </a:r>
            <a:r>
              <a:rPr lang="en-US" altLang="en-US" sz="2200">
                <a:ea typeface="ＭＳ Ｐゴシック" panose="020B0600070205080204" pitchFamily="34" charset="-128"/>
              </a:rPr>
              <a:t> </a:t>
            </a:r>
            <a:r>
              <a:rPr lang="en-US" altLang="en-US" sz="2200" b="1">
                <a:solidFill>
                  <a:srgbClr val="FF0000"/>
                </a:solidFill>
                <a:latin typeface="Rockwell Extra Bold" panose="02060903040505020403" pitchFamily="18" charset="0"/>
                <a:ea typeface="ＭＳ Ｐゴシック" panose="020B0600070205080204" pitchFamily="34" charset="-128"/>
              </a:rPr>
              <a:t>right after we draw </a:t>
            </a:r>
            <a:r>
              <a:rPr lang="en-US" altLang="en-US" sz="2200" b="1">
                <a:solidFill>
                  <a:srgbClr val="FF9900"/>
                </a:solidFill>
                <a:ea typeface="ＭＳ Ｐゴシック" panose="020B0600070205080204" pitchFamily="34" charset="-128"/>
              </a:rPr>
              <a:t>Base </a:t>
            </a:r>
          </a:p>
        </p:txBody>
      </p:sp>
      <p:grpSp>
        <p:nvGrpSpPr>
          <p:cNvPr id="55300" name="Group 4">
            <a:extLst>
              <a:ext uri="{FF2B5EF4-FFF2-40B4-BE49-F238E27FC236}">
                <a16:creationId xmlns:a16="http://schemas.microsoft.com/office/drawing/2014/main" id="{726E6C13-C55A-2CD6-4EF3-F0F7BE2A639E}"/>
              </a:ext>
            </a:extLst>
          </p:cNvPr>
          <p:cNvGrpSpPr>
            <a:grpSpLocks/>
          </p:cNvGrpSpPr>
          <p:nvPr/>
        </p:nvGrpSpPr>
        <p:grpSpPr bwMode="auto">
          <a:xfrm>
            <a:off x="457200" y="2890838"/>
            <a:ext cx="4495800" cy="3814762"/>
            <a:chOff x="2688" y="1821"/>
            <a:chExt cx="2832" cy="2403"/>
          </a:xfrm>
        </p:grpSpPr>
        <p:sp>
          <p:nvSpPr>
            <p:cNvPr id="55314" name="Rectangle 5">
              <a:extLst>
                <a:ext uri="{FF2B5EF4-FFF2-40B4-BE49-F238E27FC236}">
                  <a16:creationId xmlns:a16="http://schemas.microsoft.com/office/drawing/2014/main" id="{4FB5BD9F-9908-6B67-E575-017B79C09D53}"/>
                </a:ext>
              </a:extLst>
            </p:cNvPr>
            <p:cNvSpPr>
              <a:spLocks noChangeArrowheads="1"/>
            </p:cNvSpPr>
            <p:nvPr/>
          </p:nvSpPr>
          <p:spPr bwMode="auto">
            <a:xfrm>
              <a:off x="2688" y="1824"/>
              <a:ext cx="2832" cy="2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55315" name="Text Box 6">
              <a:extLst>
                <a:ext uri="{FF2B5EF4-FFF2-40B4-BE49-F238E27FC236}">
                  <a16:creationId xmlns:a16="http://schemas.microsoft.com/office/drawing/2014/main" id="{B0130B66-8EDD-A8F4-DDEA-116605DD70F9}"/>
                </a:ext>
              </a:extLst>
            </p:cNvPr>
            <p:cNvSpPr txBox="1">
              <a:spLocks noChangeArrowheads="1"/>
            </p:cNvSpPr>
            <p:nvPr/>
          </p:nvSpPr>
          <p:spPr bwMode="auto">
            <a:xfrm>
              <a:off x="2880" y="1821"/>
              <a:ext cx="1598" cy="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Initial ModelView  </a:t>
              </a:r>
              <a:r>
                <a:rPr lang="en-US" altLang="en-US" sz="1800">
                  <a:solidFill>
                    <a:srgbClr val="C00000"/>
                  </a:solidFill>
                  <a:latin typeface="Tahoma" panose="020B0604030504040204" pitchFamily="34" charset="0"/>
                </a:rPr>
                <a:t>M</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Base</a:t>
              </a:r>
              <a:r>
                <a:rPr lang="en-US" altLang="en-US" sz="1800" b="0">
                  <a:latin typeface="Tahoma" panose="020B0604030504040204" pitchFamily="34" charset="0"/>
                </a:rPr>
                <a:t> </a:t>
              </a:r>
            </a:p>
            <a:p>
              <a:pPr eaLnBrk="1" hangingPunct="1"/>
              <a:endParaRPr lang="en-US" altLang="en-US" sz="1800" b="0">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Left Hammer </a:t>
              </a:r>
            </a:p>
            <a:p>
              <a:pPr eaLnBrk="1" hangingPunct="1"/>
              <a:endParaRPr lang="en-US" altLang="en-US" sz="1800" b="0">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Right Hammer </a:t>
              </a:r>
            </a:p>
          </p:txBody>
        </p:sp>
      </p:grpSp>
      <p:sp>
        <p:nvSpPr>
          <p:cNvPr id="55301" name="Text Box 7">
            <a:extLst>
              <a:ext uri="{FF2B5EF4-FFF2-40B4-BE49-F238E27FC236}">
                <a16:creationId xmlns:a16="http://schemas.microsoft.com/office/drawing/2014/main" id="{13ED58B6-B3DA-A2E9-74D1-E8EF76D05AB0}"/>
              </a:ext>
            </a:extLst>
          </p:cNvPr>
          <p:cNvSpPr txBox="1">
            <a:spLocks noChangeArrowheads="1"/>
          </p:cNvSpPr>
          <p:nvPr/>
        </p:nvSpPr>
        <p:spPr bwMode="auto">
          <a:xfrm>
            <a:off x="685800" y="3443288"/>
            <a:ext cx="3673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Translate(5,0,0)  -&gt; </a:t>
            </a:r>
            <a:r>
              <a:rPr lang="en-US" altLang="en-US" sz="1800">
                <a:solidFill>
                  <a:srgbClr val="C00000"/>
                </a:solidFill>
                <a:latin typeface="Tahoma" panose="020B0604030504040204" pitchFamily="34" charset="0"/>
              </a:rPr>
              <a:t>M</a:t>
            </a:r>
            <a:r>
              <a:rPr lang="en-US" altLang="en-US" sz="1800">
                <a:solidFill>
                  <a:schemeClr val="hlink"/>
                </a:solidFill>
                <a:latin typeface="Tahoma" panose="020B0604030504040204" pitchFamily="34" charset="0"/>
              </a:rPr>
              <a:t> = </a:t>
            </a:r>
            <a:r>
              <a:rPr lang="en-US" altLang="en-US" sz="1800">
                <a:solidFill>
                  <a:srgbClr val="C00000"/>
                </a:solidFill>
                <a:latin typeface="Tahoma" panose="020B0604030504040204" pitchFamily="34" charset="0"/>
              </a:rPr>
              <a:t>M</a:t>
            </a:r>
            <a:r>
              <a:rPr lang="en-US" altLang="en-US" sz="1800">
                <a:solidFill>
                  <a:schemeClr val="hlink"/>
                </a:solidFill>
                <a:latin typeface="Tahoma" panose="020B0604030504040204" pitchFamily="34" charset="0"/>
              </a:rPr>
              <a:t> x </a:t>
            </a:r>
            <a:r>
              <a:rPr lang="en-US" altLang="en-US" sz="1800">
                <a:solidFill>
                  <a:srgbClr val="C00000"/>
                </a:solidFill>
                <a:latin typeface="Tahoma" panose="020B0604030504040204" pitchFamily="34" charset="0"/>
              </a:rPr>
              <a:t>T</a:t>
            </a:r>
          </a:p>
        </p:txBody>
      </p:sp>
      <p:sp>
        <p:nvSpPr>
          <p:cNvPr id="55302" name="Text Box 8">
            <a:extLst>
              <a:ext uri="{FF2B5EF4-FFF2-40B4-BE49-F238E27FC236}">
                <a16:creationId xmlns:a16="http://schemas.microsoft.com/office/drawing/2014/main" id="{A568C2FD-6C11-3E05-6C39-708B62F831DC}"/>
              </a:ext>
            </a:extLst>
          </p:cNvPr>
          <p:cNvSpPr txBox="1">
            <a:spLocks noChangeArrowheads="1"/>
          </p:cNvSpPr>
          <p:nvPr/>
        </p:nvSpPr>
        <p:spPr bwMode="auto">
          <a:xfrm>
            <a:off x="762000" y="4586288"/>
            <a:ext cx="2306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55303" name="Text Box 9">
            <a:extLst>
              <a:ext uri="{FF2B5EF4-FFF2-40B4-BE49-F238E27FC236}">
                <a16:creationId xmlns:a16="http://schemas.microsoft.com/office/drawing/2014/main" id="{312DAA6F-A81E-5F33-C86B-8DBFB90208FB}"/>
              </a:ext>
            </a:extLst>
          </p:cNvPr>
          <p:cNvSpPr txBox="1">
            <a:spLocks noChangeArrowheads="1"/>
          </p:cNvSpPr>
          <p:nvPr/>
        </p:nvSpPr>
        <p:spPr bwMode="auto">
          <a:xfrm>
            <a:off x="762000" y="5653088"/>
            <a:ext cx="2405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55304" name="Text Box 10">
            <a:extLst>
              <a:ext uri="{FF2B5EF4-FFF2-40B4-BE49-F238E27FC236}">
                <a16:creationId xmlns:a16="http://schemas.microsoft.com/office/drawing/2014/main" id="{F0F1E4A5-609C-EBA6-2111-B2EC98FD3D91}"/>
              </a:ext>
            </a:extLst>
          </p:cNvPr>
          <p:cNvSpPr txBox="1">
            <a:spLocks noChangeArrowheads="1"/>
          </p:cNvSpPr>
          <p:nvPr/>
        </p:nvSpPr>
        <p:spPr bwMode="auto">
          <a:xfrm>
            <a:off x="5334000" y="3436938"/>
            <a:ext cx="3932238"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Undo</a:t>
            </a:r>
            <a:r>
              <a:rPr lang="en-US" altLang="en-US" sz="1800" b="0">
                <a:latin typeface="Tahoma" panose="020B0604030504040204" pitchFamily="34" charset="0"/>
              </a:rPr>
              <a:t> the previous </a:t>
            </a:r>
            <a:r>
              <a:rPr lang="en-US" altLang="en-US" sz="1800">
                <a:solidFill>
                  <a:schemeClr val="accent2"/>
                </a:solidFill>
                <a:latin typeface="Tahoma" panose="020B0604030504040204" pitchFamily="34" charset="0"/>
              </a:rPr>
              <a:t>transformation</a:t>
            </a:r>
          </a:p>
          <a:p>
            <a:pPr eaLnBrk="1" hangingPunct="1"/>
            <a:r>
              <a:rPr lang="en-US" altLang="en-US" sz="1800" b="0">
                <a:latin typeface="Tahoma" panose="020B0604030504040204" pitchFamily="34" charset="0"/>
              </a:rPr>
              <a:t>means we want to </a:t>
            </a:r>
            <a:r>
              <a:rPr lang="en-US" altLang="en-US" sz="1800">
                <a:solidFill>
                  <a:srgbClr val="FF0000"/>
                </a:solidFill>
                <a:latin typeface="Tahoma" panose="020B0604030504040204" pitchFamily="34" charset="0"/>
              </a:rPr>
              <a:t>restore</a:t>
            </a:r>
            <a:r>
              <a:rPr lang="en-US" altLang="en-US" sz="1800">
                <a:solidFill>
                  <a:srgbClr val="990033"/>
                </a:solidFill>
                <a:latin typeface="Tahoma" panose="020B0604030504040204" pitchFamily="34" charset="0"/>
              </a:rPr>
              <a:t> the </a:t>
            </a:r>
          </a:p>
          <a:p>
            <a:pPr eaLnBrk="1" hangingPunct="1"/>
            <a:r>
              <a:rPr lang="en-US" altLang="en-US" sz="1800">
                <a:solidFill>
                  <a:srgbClr val="990033"/>
                </a:solidFill>
                <a:latin typeface="Tahoma" panose="020B0604030504040204" pitchFamily="34" charset="0"/>
              </a:rPr>
              <a:t>Modelview Matrix M</a:t>
            </a:r>
            <a:r>
              <a:rPr lang="en-US" altLang="en-US" sz="1800" b="0">
                <a:latin typeface="Tahoma" panose="020B0604030504040204" pitchFamily="34" charset="0"/>
              </a:rPr>
              <a:t> to </a:t>
            </a:r>
            <a:r>
              <a:rPr lang="en-US" altLang="en-US" sz="1800">
                <a:solidFill>
                  <a:srgbClr val="FF0000"/>
                </a:solidFill>
                <a:latin typeface="Tahoma" panose="020B0604030504040204" pitchFamily="34" charset="0"/>
              </a:rPr>
              <a:t>what </a:t>
            </a:r>
          </a:p>
          <a:p>
            <a:pPr eaLnBrk="1" hangingPunct="1"/>
            <a:r>
              <a:rPr lang="en-US" altLang="en-US" sz="1800">
                <a:solidFill>
                  <a:srgbClr val="FF0000"/>
                </a:solidFill>
                <a:latin typeface="Tahoma" panose="020B0604030504040204" pitchFamily="34" charset="0"/>
              </a:rPr>
              <a:t>it was here </a:t>
            </a:r>
          </a:p>
        </p:txBody>
      </p:sp>
      <p:sp>
        <p:nvSpPr>
          <p:cNvPr id="55305" name="Line 11">
            <a:extLst>
              <a:ext uri="{FF2B5EF4-FFF2-40B4-BE49-F238E27FC236}">
                <a16:creationId xmlns:a16="http://schemas.microsoft.com/office/drawing/2014/main" id="{A5B900CA-7127-6798-1D19-DE1ED1DD565C}"/>
              </a:ext>
            </a:extLst>
          </p:cNvPr>
          <p:cNvSpPr>
            <a:spLocks noChangeShapeType="1"/>
          </p:cNvSpPr>
          <p:nvPr/>
        </p:nvSpPr>
        <p:spPr bwMode="auto">
          <a:xfrm flipH="1">
            <a:off x="4953000" y="3657600"/>
            <a:ext cx="4572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3" name="Group 12">
            <a:extLst>
              <a:ext uri="{FF2B5EF4-FFF2-40B4-BE49-F238E27FC236}">
                <a16:creationId xmlns:a16="http://schemas.microsoft.com/office/drawing/2014/main" id="{24BCE9F1-D8A6-6218-DE4F-15B26D5F181D}"/>
              </a:ext>
            </a:extLst>
          </p:cNvPr>
          <p:cNvGrpSpPr>
            <a:grpSpLocks/>
          </p:cNvGrpSpPr>
          <p:nvPr/>
        </p:nvGrpSpPr>
        <p:grpSpPr bwMode="auto">
          <a:xfrm>
            <a:off x="4267200" y="4129088"/>
            <a:ext cx="4244975" cy="1901825"/>
            <a:chOff x="2688" y="2400"/>
            <a:chExt cx="2674" cy="1198"/>
          </a:xfrm>
        </p:grpSpPr>
        <p:sp>
          <p:nvSpPr>
            <p:cNvPr id="55311" name="Text Box 13">
              <a:extLst>
                <a:ext uri="{FF2B5EF4-FFF2-40B4-BE49-F238E27FC236}">
                  <a16:creationId xmlns:a16="http://schemas.microsoft.com/office/drawing/2014/main" id="{CF13F3DE-E6C5-CB81-16F7-B711D0C08915}"/>
                </a:ext>
              </a:extLst>
            </p:cNvPr>
            <p:cNvSpPr txBox="1">
              <a:spLocks noChangeArrowheads="1"/>
            </p:cNvSpPr>
            <p:nvPr/>
          </p:nvSpPr>
          <p:spPr bwMode="auto">
            <a:xfrm>
              <a:off x="3387" y="2784"/>
              <a:ext cx="1975" cy="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i.e.,  </a:t>
              </a:r>
              <a:r>
                <a:rPr lang="en-US" altLang="en-US" sz="1800">
                  <a:solidFill>
                    <a:srgbClr val="FF0000"/>
                  </a:solidFill>
                  <a:latin typeface="Tahoma" panose="020B0604030504040204" pitchFamily="34" charset="0"/>
                </a:rPr>
                <a:t>save</a:t>
              </a:r>
              <a:r>
                <a:rPr lang="en-US" altLang="en-US" sz="1800" b="0">
                  <a:latin typeface="Tahoma" panose="020B0604030504040204" pitchFamily="34" charset="0"/>
                </a:rPr>
                <a:t> </a:t>
              </a:r>
              <a:r>
                <a:rPr lang="en-US" altLang="en-US" sz="1800">
                  <a:solidFill>
                    <a:srgbClr val="C00000"/>
                  </a:solidFill>
                  <a:latin typeface="Tahoma" panose="020B0604030504040204" pitchFamily="34" charset="0"/>
                </a:rPr>
                <a:t>M</a:t>
              </a:r>
              <a:r>
                <a:rPr lang="en-US" altLang="en-US" sz="1800" b="0">
                  <a:latin typeface="Tahoma" panose="020B0604030504040204" pitchFamily="34" charset="0"/>
                </a:rPr>
                <a:t> right here </a:t>
              </a:r>
            </a:p>
            <a:p>
              <a:pPr eaLnBrk="1" hangingPunct="1"/>
              <a:r>
                <a:rPr lang="en-US" altLang="en-US" sz="1800" b="0">
                  <a:latin typeface="Tahoma" panose="020B0604030504040204" pitchFamily="34" charset="0"/>
                </a:rPr>
                <a:t>      </a:t>
              </a:r>
              <a:r>
                <a:rPr lang="en-US" altLang="en-US" b="0">
                  <a:latin typeface="Tahoma" panose="020B0604030504040204" pitchFamily="34" charset="0"/>
                </a:rPr>
                <a:t>…</a:t>
              </a:r>
            </a:p>
            <a:p>
              <a:pPr eaLnBrk="1" hangingPunct="1"/>
              <a:r>
                <a:rPr lang="en-US" altLang="en-US" sz="1800" b="0">
                  <a:latin typeface="Tahoma" panose="020B0604030504040204" pitchFamily="34" charset="0"/>
                </a:rPr>
                <a:t>And then </a:t>
              </a:r>
              <a:r>
                <a:rPr lang="en-US" altLang="en-US" sz="1800">
                  <a:solidFill>
                    <a:srgbClr val="FF0000"/>
                  </a:solidFill>
                  <a:latin typeface="Tahoma" panose="020B0604030504040204" pitchFamily="34" charset="0"/>
                </a:rPr>
                <a:t>restore </a:t>
              </a:r>
              <a:r>
                <a:rPr lang="en-US" altLang="en-US" sz="1800" b="0">
                  <a:latin typeface="Tahoma" panose="020B0604030504040204" pitchFamily="34" charset="0"/>
                </a:rPr>
                <a:t>the saved </a:t>
              </a:r>
            </a:p>
            <a:p>
              <a:pPr eaLnBrk="1" hangingPunct="1"/>
              <a:r>
                <a:rPr lang="en-US" altLang="en-US" sz="1800">
                  <a:solidFill>
                    <a:srgbClr val="990033"/>
                  </a:solidFill>
                  <a:latin typeface="Tahoma" panose="020B0604030504040204" pitchFamily="34" charset="0"/>
                </a:rPr>
                <a:t>Modelview Matrix</a:t>
              </a:r>
            </a:p>
          </p:txBody>
        </p:sp>
        <p:sp>
          <p:nvSpPr>
            <p:cNvPr id="55312" name="Line 14">
              <a:extLst>
                <a:ext uri="{FF2B5EF4-FFF2-40B4-BE49-F238E27FC236}">
                  <a16:creationId xmlns:a16="http://schemas.microsoft.com/office/drawing/2014/main" id="{F2E5CDB9-F284-6733-9397-6431DBF5E406}"/>
                </a:ext>
              </a:extLst>
            </p:cNvPr>
            <p:cNvSpPr>
              <a:spLocks noChangeShapeType="1"/>
            </p:cNvSpPr>
            <p:nvPr/>
          </p:nvSpPr>
          <p:spPr bwMode="auto">
            <a:xfrm>
              <a:off x="2688" y="2400"/>
              <a:ext cx="0" cy="528"/>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5313" name="Line 15">
              <a:extLst>
                <a:ext uri="{FF2B5EF4-FFF2-40B4-BE49-F238E27FC236}">
                  <a16:creationId xmlns:a16="http://schemas.microsoft.com/office/drawing/2014/main" id="{725B699D-3257-9514-A0FF-FC1FC91CB5D9}"/>
                </a:ext>
              </a:extLst>
            </p:cNvPr>
            <p:cNvSpPr>
              <a:spLocks noChangeShapeType="1"/>
            </p:cNvSpPr>
            <p:nvPr/>
          </p:nvSpPr>
          <p:spPr bwMode="auto">
            <a:xfrm>
              <a:off x="2688" y="2928"/>
              <a:ext cx="672"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5307" name="Line 16">
            <a:extLst>
              <a:ext uri="{FF2B5EF4-FFF2-40B4-BE49-F238E27FC236}">
                <a16:creationId xmlns:a16="http://schemas.microsoft.com/office/drawing/2014/main" id="{B07AD8E4-4438-2547-B1EA-73285BAB5F2A}"/>
              </a:ext>
            </a:extLst>
          </p:cNvPr>
          <p:cNvSpPr>
            <a:spLocks noChangeShapeType="1"/>
          </p:cNvSpPr>
          <p:nvPr/>
        </p:nvSpPr>
        <p:spPr bwMode="auto">
          <a:xfrm>
            <a:off x="3505200" y="5867400"/>
            <a:ext cx="1600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5308" name="Line 17">
            <a:extLst>
              <a:ext uri="{FF2B5EF4-FFF2-40B4-BE49-F238E27FC236}">
                <a16:creationId xmlns:a16="http://schemas.microsoft.com/office/drawing/2014/main" id="{6DE074E9-0548-32B3-070D-4DF763DADB4C}"/>
              </a:ext>
            </a:extLst>
          </p:cNvPr>
          <p:cNvSpPr>
            <a:spLocks noChangeShapeType="1"/>
          </p:cNvSpPr>
          <p:nvPr/>
        </p:nvSpPr>
        <p:spPr bwMode="auto">
          <a:xfrm flipV="1">
            <a:off x="5105400" y="2971800"/>
            <a:ext cx="0" cy="28956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5309" name="Line 18">
            <a:extLst>
              <a:ext uri="{FF2B5EF4-FFF2-40B4-BE49-F238E27FC236}">
                <a16:creationId xmlns:a16="http://schemas.microsoft.com/office/drawing/2014/main" id="{13B456DE-39BE-DB0A-EE2B-7A50D55E8B4C}"/>
              </a:ext>
            </a:extLst>
          </p:cNvPr>
          <p:cNvSpPr>
            <a:spLocks noChangeShapeType="1"/>
          </p:cNvSpPr>
          <p:nvPr/>
        </p:nvSpPr>
        <p:spPr bwMode="auto">
          <a:xfrm>
            <a:off x="5105400" y="2971800"/>
            <a:ext cx="9906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5310" name="Line 19">
            <a:extLst>
              <a:ext uri="{FF2B5EF4-FFF2-40B4-BE49-F238E27FC236}">
                <a16:creationId xmlns:a16="http://schemas.microsoft.com/office/drawing/2014/main" id="{FE62D4D3-2345-4A25-142B-E68C88BF2152}"/>
              </a:ext>
            </a:extLst>
          </p:cNvPr>
          <p:cNvSpPr>
            <a:spLocks noChangeShapeType="1"/>
          </p:cNvSpPr>
          <p:nvPr/>
        </p:nvSpPr>
        <p:spPr bwMode="auto">
          <a:xfrm>
            <a:off x="6096000" y="2971800"/>
            <a:ext cx="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41E7D05-128B-A1CB-E84C-B4A048569906}"/>
              </a:ext>
            </a:extLst>
          </p:cNvPr>
          <p:cNvSpPr>
            <a:spLocks noChangeArrowheads="1"/>
          </p:cNvSpPr>
          <p:nvPr/>
        </p:nvSpPr>
        <p:spPr bwMode="auto">
          <a:xfrm>
            <a:off x="1676400" y="0"/>
            <a:ext cx="77930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3600" b="0">
                <a:solidFill>
                  <a:srgbClr val="FF0000"/>
                </a:solidFill>
                <a:latin typeface="Tahoma" panose="020B0604030504040204" pitchFamily="34" charset="0"/>
              </a:rPr>
              <a:t>OpenGL</a:t>
            </a:r>
            <a:r>
              <a:rPr lang="en-US" altLang="en-US" sz="3600" b="0">
                <a:solidFill>
                  <a:schemeClr val="tx2"/>
                </a:solidFill>
                <a:latin typeface="Tahoma" panose="020B0604030504040204" pitchFamily="34" charset="0"/>
              </a:rPr>
              <a:t> Matrix Stack </a:t>
            </a:r>
          </a:p>
        </p:txBody>
      </p:sp>
      <p:sp>
        <p:nvSpPr>
          <p:cNvPr id="56323" name="Rectangle 3">
            <a:extLst>
              <a:ext uri="{FF2B5EF4-FFF2-40B4-BE49-F238E27FC236}">
                <a16:creationId xmlns:a16="http://schemas.microsoft.com/office/drawing/2014/main" id="{456103A9-5DAB-665A-6422-EF389D68B8B0}"/>
              </a:ext>
            </a:extLst>
          </p:cNvPr>
          <p:cNvSpPr>
            <a:spLocks noChangeArrowheads="1"/>
          </p:cNvSpPr>
          <p:nvPr/>
        </p:nvSpPr>
        <p:spPr bwMode="auto">
          <a:xfrm>
            <a:off x="-342900" y="1600200"/>
            <a:ext cx="9829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Char char="n"/>
            </a:pPr>
            <a:r>
              <a:rPr lang="en-US" altLang="en-US" b="0">
                <a:latin typeface="Tahoma" panose="020B0604030504040204" pitchFamily="34" charset="0"/>
              </a:rPr>
              <a:t>We can use </a:t>
            </a:r>
            <a:r>
              <a:rPr lang="en-US" altLang="en-US">
                <a:solidFill>
                  <a:srgbClr val="FF0000"/>
                </a:solidFill>
                <a:latin typeface="Tahoma" panose="020B0604030504040204" pitchFamily="34" charset="0"/>
              </a:rPr>
              <a:t>OpenGL</a:t>
            </a:r>
            <a:r>
              <a:rPr lang="en-US" altLang="en-US" b="0">
                <a:latin typeface="Tahoma" panose="020B0604030504040204" pitchFamily="34" charset="0"/>
              </a:rPr>
              <a:t> </a:t>
            </a:r>
            <a:r>
              <a:rPr lang="en-US" altLang="en-US">
                <a:solidFill>
                  <a:srgbClr val="C00000"/>
                </a:solidFill>
                <a:latin typeface="Tahoma" panose="020B0604030504040204" pitchFamily="34" charset="0"/>
              </a:rPr>
              <a:t>Matrix</a:t>
            </a:r>
            <a:r>
              <a:rPr lang="en-US" altLang="en-US" b="0">
                <a:latin typeface="Tahoma" panose="020B0604030504040204" pitchFamily="34" charset="0"/>
              </a:rPr>
              <a:t> </a:t>
            </a:r>
            <a:r>
              <a:rPr lang="en-US" altLang="en-US">
                <a:solidFill>
                  <a:srgbClr val="FF0000"/>
                </a:solidFill>
                <a:latin typeface="Tahoma" panose="020B0604030504040204" pitchFamily="34" charset="0"/>
              </a:rPr>
              <a:t>Stack</a:t>
            </a:r>
            <a:r>
              <a:rPr lang="en-US" altLang="en-US" b="0">
                <a:latin typeface="Tahoma" panose="020B0604030504040204" pitchFamily="34" charset="0"/>
              </a:rPr>
              <a:t> to perform matrix </a:t>
            </a:r>
            <a:r>
              <a:rPr lang="en-US" altLang="en-US">
                <a:solidFill>
                  <a:srgbClr val="FF0000"/>
                </a:solidFill>
                <a:latin typeface="Tahoma" panose="020B0604030504040204" pitchFamily="34" charset="0"/>
              </a:rPr>
              <a:t>save</a:t>
            </a:r>
            <a:r>
              <a:rPr lang="en-US" altLang="en-US" b="0">
                <a:latin typeface="Tahoma" panose="020B0604030504040204" pitchFamily="34" charset="0"/>
              </a:rPr>
              <a:t> and </a:t>
            </a:r>
            <a:r>
              <a:rPr lang="en-US" altLang="en-US">
                <a:solidFill>
                  <a:srgbClr val="FF0000"/>
                </a:solidFill>
                <a:latin typeface="Tahoma" panose="020B0604030504040204" pitchFamily="34" charset="0"/>
              </a:rPr>
              <a:t>restore  </a:t>
            </a:r>
          </a:p>
        </p:txBody>
      </p:sp>
      <p:grpSp>
        <p:nvGrpSpPr>
          <p:cNvPr id="56324" name="Group 4">
            <a:extLst>
              <a:ext uri="{FF2B5EF4-FFF2-40B4-BE49-F238E27FC236}">
                <a16:creationId xmlns:a16="http://schemas.microsoft.com/office/drawing/2014/main" id="{7FC81A37-3C01-2615-A061-2A54920CAF58}"/>
              </a:ext>
            </a:extLst>
          </p:cNvPr>
          <p:cNvGrpSpPr>
            <a:grpSpLocks/>
          </p:cNvGrpSpPr>
          <p:nvPr/>
        </p:nvGrpSpPr>
        <p:grpSpPr bwMode="auto">
          <a:xfrm>
            <a:off x="76200" y="2909888"/>
            <a:ext cx="4495800" cy="3814762"/>
            <a:chOff x="2688" y="1821"/>
            <a:chExt cx="2832" cy="2403"/>
          </a:xfrm>
        </p:grpSpPr>
        <p:sp>
          <p:nvSpPr>
            <p:cNvPr id="56335" name="Rectangle 5">
              <a:extLst>
                <a:ext uri="{FF2B5EF4-FFF2-40B4-BE49-F238E27FC236}">
                  <a16:creationId xmlns:a16="http://schemas.microsoft.com/office/drawing/2014/main" id="{84FF41F3-D86B-F61C-C234-93762D42020C}"/>
                </a:ext>
              </a:extLst>
            </p:cNvPr>
            <p:cNvSpPr>
              <a:spLocks noChangeArrowheads="1"/>
            </p:cNvSpPr>
            <p:nvPr/>
          </p:nvSpPr>
          <p:spPr bwMode="auto">
            <a:xfrm>
              <a:off x="2688" y="1824"/>
              <a:ext cx="2832" cy="24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56336" name="Text Box 6">
              <a:extLst>
                <a:ext uri="{FF2B5EF4-FFF2-40B4-BE49-F238E27FC236}">
                  <a16:creationId xmlns:a16="http://schemas.microsoft.com/office/drawing/2014/main" id="{4672E403-255B-D3DC-BCCC-01721B1E313C}"/>
                </a:ext>
              </a:extLst>
            </p:cNvPr>
            <p:cNvSpPr txBox="1">
              <a:spLocks noChangeArrowheads="1"/>
            </p:cNvSpPr>
            <p:nvPr/>
          </p:nvSpPr>
          <p:spPr bwMode="auto">
            <a:xfrm>
              <a:off x="2880" y="1821"/>
              <a:ext cx="1627" cy="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Initial </a:t>
              </a:r>
              <a:r>
                <a:rPr lang="en-US" altLang="en-US" sz="1800">
                  <a:solidFill>
                    <a:srgbClr val="C00000"/>
                  </a:solidFill>
                  <a:latin typeface="Tahoma" panose="020B0604030504040204" pitchFamily="34" charset="0"/>
                </a:rPr>
                <a:t>ModelView</a:t>
              </a:r>
              <a:r>
                <a:rPr lang="en-US" altLang="en-US" sz="1800" b="0">
                  <a:latin typeface="Tahoma" panose="020B0604030504040204" pitchFamily="34" charset="0"/>
                </a:rPr>
                <a:t>  </a:t>
              </a:r>
              <a:r>
                <a:rPr lang="en-US" altLang="en-US" sz="1800">
                  <a:solidFill>
                    <a:srgbClr val="C00000"/>
                  </a:solidFill>
                  <a:latin typeface="Tahoma" panose="020B0604030504040204" pitchFamily="34" charset="0"/>
                </a:rPr>
                <a:t>M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Do</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Base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Do</a:t>
              </a:r>
              <a:endParaRPr lang="en-US" altLang="en-US" sz="1800">
                <a:solidFill>
                  <a:schemeClr val="hlink"/>
                </a:solidFill>
                <a:latin typeface="Tahoma" panose="020B0604030504040204" pitchFamily="34" charset="0"/>
              </a:endParaRPr>
            </a:p>
            <a:p>
              <a:pPr eaLnBrk="1" hangingPunct="1"/>
              <a:endParaRPr lang="en-US" altLang="en-US" sz="1800">
                <a:solidFill>
                  <a:schemeClr val="hlink"/>
                </a:solidFill>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Left Hammer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Do</a:t>
              </a:r>
              <a:endParaRPr lang="en-US" altLang="en-US" sz="1800">
                <a:solidFill>
                  <a:schemeClr val="hlink"/>
                </a:solidFill>
                <a:latin typeface="Tahoma" panose="020B0604030504040204" pitchFamily="34" charset="0"/>
              </a:endParaRP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Draw </a:t>
              </a:r>
              <a:r>
                <a:rPr lang="en-US" altLang="en-US" sz="1800">
                  <a:solidFill>
                    <a:srgbClr val="FF9900"/>
                  </a:solidFill>
                  <a:latin typeface="Tahoma" panose="020B0604030504040204" pitchFamily="34" charset="0"/>
                </a:rPr>
                <a:t>Right Hammer </a:t>
              </a:r>
            </a:p>
          </p:txBody>
        </p:sp>
      </p:grpSp>
      <p:sp>
        <p:nvSpPr>
          <p:cNvPr id="56325" name="Text Box 7">
            <a:extLst>
              <a:ext uri="{FF2B5EF4-FFF2-40B4-BE49-F238E27FC236}">
                <a16:creationId xmlns:a16="http://schemas.microsoft.com/office/drawing/2014/main" id="{C4064FC7-222D-7E64-0DB3-FBE68B8953AC}"/>
              </a:ext>
            </a:extLst>
          </p:cNvPr>
          <p:cNvSpPr txBox="1">
            <a:spLocks noChangeArrowheads="1"/>
          </p:cNvSpPr>
          <p:nvPr/>
        </p:nvSpPr>
        <p:spPr bwMode="auto">
          <a:xfrm>
            <a:off x="889000" y="3462338"/>
            <a:ext cx="3673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Translate(5,0,0)  -&gt; </a:t>
            </a:r>
            <a:r>
              <a:rPr lang="en-US" altLang="en-US" sz="1800">
                <a:solidFill>
                  <a:srgbClr val="C00000"/>
                </a:solidFill>
                <a:latin typeface="Tahoma" panose="020B0604030504040204" pitchFamily="34" charset="0"/>
              </a:rPr>
              <a:t>M</a:t>
            </a:r>
            <a:r>
              <a:rPr lang="en-US" altLang="en-US" sz="1800">
                <a:solidFill>
                  <a:schemeClr val="hlink"/>
                </a:solidFill>
                <a:latin typeface="Tahoma" panose="020B0604030504040204" pitchFamily="34" charset="0"/>
              </a:rPr>
              <a:t> = </a:t>
            </a:r>
            <a:r>
              <a:rPr lang="en-US" altLang="en-US" sz="1800">
                <a:solidFill>
                  <a:srgbClr val="C00000"/>
                </a:solidFill>
                <a:latin typeface="Tahoma" panose="020B0604030504040204" pitchFamily="34" charset="0"/>
              </a:rPr>
              <a:t>M</a:t>
            </a:r>
            <a:r>
              <a:rPr lang="en-US" altLang="en-US" sz="1800">
                <a:solidFill>
                  <a:schemeClr val="hlink"/>
                </a:solidFill>
                <a:latin typeface="Tahoma" panose="020B0604030504040204" pitchFamily="34" charset="0"/>
              </a:rPr>
              <a:t> x </a:t>
            </a:r>
            <a:r>
              <a:rPr lang="en-US" altLang="en-US" sz="1800">
                <a:solidFill>
                  <a:srgbClr val="C00000"/>
                </a:solidFill>
                <a:latin typeface="Tahoma" panose="020B0604030504040204" pitchFamily="34" charset="0"/>
              </a:rPr>
              <a:t>T</a:t>
            </a:r>
          </a:p>
        </p:txBody>
      </p:sp>
      <p:sp>
        <p:nvSpPr>
          <p:cNvPr id="56326" name="Text Box 8">
            <a:extLst>
              <a:ext uri="{FF2B5EF4-FFF2-40B4-BE49-F238E27FC236}">
                <a16:creationId xmlns:a16="http://schemas.microsoft.com/office/drawing/2014/main" id="{2908AF04-854E-7913-B7C8-098B54A8C3E2}"/>
              </a:ext>
            </a:extLst>
          </p:cNvPr>
          <p:cNvSpPr txBox="1">
            <a:spLocks noChangeArrowheads="1"/>
          </p:cNvSpPr>
          <p:nvPr/>
        </p:nvSpPr>
        <p:spPr bwMode="auto">
          <a:xfrm>
            <a:off x="976313" y="4605338"/>
            <a:ext cx="23066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56327" name="Text Box 9">
            <a:extLst>
              <a:ext uri="{FF2B5EF4-FFF2-40B4-BE49-F238E27FC236}">
                <a16:creationId xmlns:a16="http://schemas.microsoft.com/office/drawing/2014/main" id="{8726EA7C-188F-B47C-B4A1-92129EB1B2CD}"/>
              </a:ext>
            </a:extLst>
          </p:cNvPr>
          <p:cNvSpPr txBox="1">
            <a:spLocks noChangeArrowheads="1"/>
          </p:cNvSpPr>
          <p:nvPr/>
        </p:nvSpPr>
        <p:spPr bwMode="auto">
          <a:xfrm>
            <a:off x="1041400" y="5672138"/>
            <a:ext cx="2405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chemeClr val="hlink"/>
                </a:solidFill>
                <a:latin typeface="Tahoma" panose="020B0604030504040204" pitchFamily="34" charset="0"/>
              </a:rPr>
              <a:t>Rotate(-75, 0, 1, 0)</a:t>
            </a:r>
          </a:p>
        </p:txBody>
      </p:sp>
      <p:sp>
        <p:nvSpPr>
          <p:cNvPr id="618506" name="Text Box 10">
            <a:extLst>
              <a:ext uri="{FF2B5EF4-FFF2-40B4-BE49-F238E27FC236}">
                <a16:creationId xmlns:a16="http://schemas.microsoft.com/office/drawing/2014/main" id="{5B662059-6A8A-AF73-2C74-942A70ED98A2}"/>
              </a:ext>
            </a:extLst>
          </p:cNvPr>
          <p:cNvSpPr txBox="1">
            <a:spLocks noChangeArrowheads="1"/>
          </p:cNvSpPr>
          <p:nvPr/>
        </p:nvSpPr>
        <p:spPr bwMode="auto">
          <a:xfrm>
            <a:off x="4857750" y="3325813"/>
            <a:ext cx="45720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Store</a:t>
            </a:r>
            <a:r>
              <a:rPr lang="en-US" altLang="en-US" sz="1800" b="0">
                <a:latin typeface="Tahoma" panose="020B0604030504040204" pitchFamily="34" charset="0"/>
              </a:rPr>
              <a:t> the current </a:t>
            </a:r>
            <a:r>
              <a:rPr lang="en-US" altLang="en-US" sz="1800">
                <a:solidFill>
                  <a:srgbClr val="990033"/>
                </a:solidFill>
                <a:latin typeface="Tahoma" panose="020B0604030504040204" pitchFamily="34" charset="0"/>
              </a:rPr>
              <a:t>Modelview Matrix</a:t>
            </a:r>
            <a:endParaRPr lang="en-US" altLang="en-US" sz="1800">
              <a:solidFill>
                <a:srgbClr val="FFC000"/>
              </a:solidFill>
              <a:latin typeface="Tahoma" panose="020B0604030504040204" pitchFamily="34" charset="0"/>
            </a:endParaRPr>
          </a:p>
          <a:p>
            <a:pPr eaLnBrk="1" hangingPunct="1">
              <a:buFontTx/>
              <a:buChar char="-"/>
            </a:pPr>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Make a copy </a:t>
            </a:r>
            <a:r>
              <a:rPr lang="en-US" altLang="en-US" sz="1800" b="0">
                <a:latin typeface="Tahoma" panose="020B0604030504040204" pitchFamily="34" charset="0"/>
              </a:rPr>
              <a:t>of the current matrix</a:t>
            </a:r>
          </a:p>
          <a:p>
            <a:pPr eaLnBrk="1" hangingPunct="1"/>
            <a:r>
              <a:rPr lang="en-US" altLang="en-US" sz="1800" b="0">
                <a:latin typeface="Tahoma" panose="020B0604030504040204" pitchFamily="34" charset="0"/>
              </a:rPr>
              <a:t> and </a:t>
            </a:r>
            <a:r>
              <a:rPr lang="en-US" altLang="en-US" sz="1800">
                <a:solidFill>
                  <a:srgbClr val="FF0000"/>
                </a:solidFill>
                <a:latin typeface="Tahoma" panose="020B0604030504040204" pitchFamily="34" charset="0"/>
              </a:rPr>
              <a:t>push</a:t>
            </a:r>
            <a:r>
              <a:rPr lang="en-US" altLang="en-US" sz="1800" b="0">
                <a:latin typeface="Tahoma" panose="020B0604030504040204" pitchFamily="34" charset="0"/>
              </a:rPr>
              <a:t> into OpenGL Matrix Stack:</a:t>
            </a:r>
          </a:p>
          <a:p>
            <a:pPr eaLnBrk="1" hangingPunct="1"/>
            <a:r>
              <a:rPr lang="en-US" altLang="en-US" sz="1800" b="0">
                <a:latin typeface="Tahoma" panose="020B0604030504040204" pitchFamily="34" charset="0"/>
              </a:rPr>
              <a:t> call  </a:t>
            </a:r>
            <a:r>
              <a:rPr lang="en-US" altLang="en-US" sz="2000" b="0">
                <a:solidFill>
                  <a:srgbClr val="FF0000"/>
                </a:solidFill>
                <a:latin typeface="Tahoma" panose="020B0604030504040204" pitchFamily="34" charset="0"/>
              </a:rPr>
              <a:t>gl</a:t>
            </a:r>
            <a:r>
              <a:rPr lang="en-US" altLang="en-US" sz="2000" b="0">
                <a:solidFill>
                  <a:schemeClr val="tx2"/>
                </a:solidFill>
                <a:latin typeface="Tahoma" panose="020B0604030504040204" pitchFamily="34" charset="0"/>
              </a:rPr>
              <a:t>PushMatrix()</a:t>
            </a:r>
          </a:p>
          <a:p>
            <a:pPr eaLnBrk="1" hangingPunct="1"/>
            <a:endParaRPr lang="en-US" altLang="en-US" sz="2000" b="0">
              <a:solidFill>
                <a:schemeClr val="tx2"/>
              </a:solidFill>
              <a:latin typeface="Tahoma" panose="020B0604030504040204" pitchFamily="34" charset="0"/>
            </a:endParaRPr>
          </a:p>
          <a:p>
            <a:pPr eaLnBrk="1" hangingPunct="1">
              <a:buFontTx/>
              <a:buChar char="-"/>
            </a:pPr>
            <a:r>
              <a:rPr lang="en-US" altLang="en-US" sz="1800" b="0">
                <a:solidFill>
                  <a:schemeClr val="tx2"/>
                </a:solidFill>
                <a:latin typeface="Tahoma" panose="020B0604030504040204" pitchFamily="34" charset="0"/>
              </a:rPr>
              <a:t> </a:t>
            </a:r>
            <a:r>
              <a:rPr lang="en-US" altLang="en-US" sz="1800" b="0">
                <a:latin typeface="Tahoma" panose="020B0604030504040204" pitchFamily="34" charset="0"/>
              </a:rPr>
              <a:t>continue to modify the current matrix </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Restore the saved </a:t>
            </a:r>
            <a:r>
              <a:rPr lang="en-US" altLang="en-US" sz="1800" b="0">
                <a:latin typeface="Tahoma" panose="020B0604030504040204" pitchFamily="34" charset="0"/>
              </a:rPr>
              <a:t>Matrix</a:t>
            </a:r>
          </a:p>
          <a:p>
            <a:pPr eaLnBrk="1" hangingPunct="1"/>
            <a:r>
              <a:rPr lang="en-US" altLang="en-US" sz="1800">
                <a:latin typeface="Tahoma" panose="020B0604030504040204" pitchFamily="34" charset="0"/>
              </a:rPr>
              <a:t>- </a:t>
            </a:r>
            <a:r>
              <a:rPr lang="en-US" altLang="en-US" sz="1800">
                <a:solidFill>
                  <a:srgbClr val="FF0000"/>
                </a:solidFill>
                <a:latin typeface="Tahoma" panose="020B0604030504040204" pitchFamily="34" charset="0"/>
              </a:rPr>
              <a:t>pop</a:t>
            </a:r>
            <a:r>
              <a:rPr lang="en-US" altLang="en-US" sz="1800" b="0">
                <a:latin typeface="Tahoma" panose="020B0604030504040204" pitchFamily="34" charset="0"/>
              </a:rPr>
              <a:t> the top of the Matrix and </a:t>
            </a:r>
          </a:p>
          <a:p>
            <a:pPr eaLnBrk="1" hangingPunct="1"/>
            <a:r>
              <a:rPr lang="en-US" altLang="en-US" sz="1800" b="0">
                <a:latin typeface="Tahoma" panose="020B0604030504040204" pitchFamily="34" charset="0"/>
              </a:rPr>
              <a:t>copy it back to the current</a:t>
            </a:r>
          </a:p>
          <a:p>
            <a:pPr eaLnBrk="1" hangingPunct="1"/>
            <a:r>
              <a:rPr lang="en-US" altLang="en-US" sz="1800">
                <a:solidFill>
                  <a:srgbClr val="990033"/>
                </a:solidFill>
                <a:latin typeface="Tahoma" panose="020B0604030504040204" pitchFamily="34" charset="0"/>
              </a:rPr>
              <a:t>Modelview Matrix</a:t>
            </a:r>
            <a:r>
              <a:rPr lang="en-US" altLang="en-US" sz="1800" b="0">
                <a:latin typeface="Tahoma" panose="020B0604030504040204" pitchFamily="34" charset="0"/>
              </a:rPr>
              <a:t>: Call </a:t>
            </a:r>
            <a:r>
              <a:rPr lang="en-US" altLang="en-US" sz="2000" b="0">
                <a:solidFill>
                  <a:srgbClr val="FF0000"/>
                </a:solidFill>
                <a:latin typeface="Tahoma" panose="020B0604030504040204" pitchFamily="34" charset="0"/>
              </a:rPr>
              <a:t>gl</a:t>
            </a:r>
            <a:r>
              <a:rPr lang="en-US" altLang="en-US" sz="2000" b="0">
                <a:solidFill>
                  <a:schemeClr val="tx2"/>
                </a:solidFill>
                <a:latin typeface="Tahoma" panose="020B0604030504040204" pitchFamily="34" charset="0"/>
              </a:rPr>
              <a:t>PopMatrix()</a:t>
            </a:r>
            <a:r>
              <a:rPr lang="en-US" altLang="en-US" sz="1800" b="0">
                <a:latin typeface="Tahoma" panose="020B0604030504040204" pitchFamily="34" charset="0"/>
              </a:rPr>
              <a:t> </a:t>
            </a:r>
          </a:p>
        </p:txBody>
      </p:sp>
      <p:grpSp>
        <p:nvGrpSpPr>
          <p:cNvPr id="56329" name="Group 11">
            <a:extLst>
              <a:ext uri="{FF2B5EF4-FFF2-40B4-BE49-F238E27FC236}">
                <a16:creationId xmlns:a16="http://schemas.microsoft.com/office/drawing/2014/main" id="{B5473880-1B72-F808-9690-EBEB3AD06FF3}"/>
              </a:ext>
            </a:extLst>
          </p:cNvPr>
          <p:cNvGrpSpPr>
            <a:grpSpLocks/>
          </p:cNvGrpSpPr>
          <p:nvPr/>
        </p:nvGrpSpPr>
        <p:grpSpPr bwMode="auto">
          <a:xfrm>
            <a:off x="1295400" y="3829050"/>
            <a:ext cx="3505200" cy="152400"/>
            <a:chOff x="1056" y="2400"/>
            <a:chExt cx="2208" cy="96"/>
          </a:xfrm>
        </p:grpSpPr>
        <p:sp>
          <p:nvSpPr>
            <p:cNvPr id="56333" name="Line 12">
              <a:extLst>
                <a:ext uri="{FF2B5EF4-FFF2-40B4-BE49-F238E27FC236}">
                  <a16:creationId xmlns:a16="http://schemas.microsoft.com/office/drawing/2014/main" id="{58605259-943D-1891-0D73-78E465E86BB5}"/>
                </a:ext>
              </a:extLst>
            </p:cNvPr>
            <p:cNvSpPr>
              <a:spLocks noChangeShapeType="1"/>
            </p:cNvSpPr>
            <p:nvPr/>
          </p:nvSpPr>
          <p:spPr bwMode="auto">
            <a:xfrm>
              <a:off x="1344" y="2448"/>
              <a:ext cx="192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4" name="Rectangle 13">
              <a:extLst>
                <a:ext uri="{FF2B5EF4-FFF2-40B4-BE49-F238E27FC236}">
                  <a16:creationId xmlns:a16="http://schemas.microsoft.com/office/drawing/2014/main" id="{1EA912D8-5459-A28A-BEEB-5A045B4715EE}"/>
                </a:ext>
              </a:extLst>
            </p:cNvPr>
            <p:cNvSpPr>
              <a:spLocks noChangeArrowheads="1"/>
            </p:cNvSpPr>
            <p:nvPr/>
          </p:nvSpPr>
          <p:spPr bwMode="auto">
            <a:xfrm>
              <a:off x="1056" y="2400"/>
              <a:ext cx="288" cy="96"/>
            </a:xfrm>
            <a:prstGeom prst="rect">
              <a:avLst/>
            </a:prstGeom>
            <a:solidFill>
              <a:schemeClr val="accent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grpSp>
        <p:nvGrpSpPr>
          <p:cNvPr id="56330" name="Group 14">
            <a:extLst>
              <a:ext uri="{FF2B5EF4-FFF2-40B4-BE49-F238E27FC236}">
                <a16:creationId xmlns:a16="http://schemas.microsoft.com/office/drawing/2014/main" id="{FA30FEE5-0A36-900E-45DD-D738A3155496}"/>
              </a:ext>
            </a:extLst>
          </p:cNvPr>
          <p:cNvGrpSpPr>
            <a:grpSpLocks/>
          </p:cNvGrpSpPr>
          <p:nvPr/>
        </p:nvGrpSpPr>
        <p:grpSpPr bwMode="auto">
          <a:xfrm>
            <a:off x="1295400" y="5505450"/>
            <a:ext cx="3505200" cy="152400"/>
            <a:chOff x="1056" y="2400"/>
            <a:chExt cx="2208" cy="96"/>
          </a:xfrm>
        </p:grpSpPr>
        <p:sp>
          <p:nvSpPr>
            <p:cNvPr id="56331" name="Line 15">
              <a:extLst>
                <a:ext uri="{FF2B5EF4-FFF2-40B4-BE49-F238E27FC236}">
                  <a16:creationId xmlns:a16="http://schemas.microsoft.com/office/drawing/2014/main" id="{E9070375-B85A-6F34-EC7D-F5CF3E18D30E}"/>
                </a:ext>
              </a:extLst>
            </p:cNvPr>
            <p:cNvSpPr>
              <a:spLocks noChangeShapeType="1"/>
            </p:cNvSpPr>
            <p:nvPr/>
          </p:nvSpPr>
          <p:spPr bwMode="auto">
            <a:xfrm>
              <a:off x="1344" y="2448"/>
              <a:ext cx="192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6332" name="Rectangle 16">
              <a:extLst>
                <a:ext uri="{FF2B5EF4-FFF2-40B4-BE49-F238E27FC236}">
                  <a16:creationId xmlns:a16="http://schemas.microsoft.com/office/drawing/2014/main" id="{20D67D0D-7840-B787-BBA4-6A62AA3836A6}"/>
                </a:ext>
              </a:extLst>
            </p:cNvPr>
            <p:cNvSpPr>
              <a:spLocks noChangeArrowheads="1"/>
            </p:cNvSpPr>
            <p:nvPr/>
          </p:nvSpPr>
          <p:spPr bwMode="auto">
            <a:xfrm>
              <a:off x="1056" y="2400"/>
              <a:ext cx="288" cy="96"/>
            </a:xfrm>
            <a:prstGeom prst="rect">
              <a:avLst/>
            </a:prstGeom>
            <a:solidFill>
              <a:schemeClr val="accent1"/>
            </a:solidFill>
            <a:ln w="9525">
              <a:solidFill>
                <a:schemeClr val="tx1"/>
              </a:solidFill>
              <a:miter lim="800000"/>
              <a:headEnd/>
              <a:tailEnd/>
            </a:ln>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18506">
                                            <p:txEl>
                                              <p:pRg st="5" end="5"/>
                                            </p:txEl>
                                          </p:spTgt>
                                        </p:tgtEl>
                                        <p:attrNameLst>
                                          <p:attrName>style.visibility</p:attrName>
                                        </p:attrNameLst>
                                      </p:cBhvr>
                                      <p:to>
                                        <p:strVal val="visible"/>
                                      </p:to>
                                    </p:set>
                                    <p:animEffect transition="in" filter="diamond(in)">
                                      <p:cBhvr>
                                        <p:cTn id="7" dur="2000"/>
                                        <p:tgtEl>
                                          <p:spTgt spid="618506">
                                            <p:txEl>
                                              <p:pRg st="5" end="5"/>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18506">
                                            <p:txEl>
                                              <p:pRg st="7" end="7"/>
                                            </p:txEl>
                                          </p:spTgt>
                                        </p:tgtEl>
                                        <p:attrNameLst>
                                          <p:attrName>style.visibility</p:attrName>
                                        </p:attrNameLst>
                                      </p:cBhvr>
                                      <p:to>
                                        <p:strVal val="visible"/>
                                      </p:to>
                                    </p:set>
                                    <p:animEffect transition="in" filter="diamond(in)">
                                      <p:cBhvr>
                                        <p:cTn id="12" dur="2000"/>
                                        <p:tgtEl>
                                          <p:spTgt spid="618506">
                                            <p:txEl>
                                              <p:pRg st="7" end="7"/>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618506">
                                            <p:txEl>
                                              <p:pRg st="8" end="8"/>
                                            </p:txEl>
                                          </p:spTgt>
                                        </p:tgtEl>
                                        <p:attrNameLst>
                                          <p:attrName>style.visibility</p:attrName>
                                        </p:attrNameLst>
                                      </p:cBhvr>
                                      <p:to>
                                        <p:strVal val="visible"/>
                                      </p:to>
                                    </p:set>
                                    <p:animEffect transition="in" filter="diamond(in)">
                                      <p:cBhvr>
                                        <p:cTn id="15" dur="2000"/>
                                        <p:tgtEl>
                                          <p:spTgt spid="618506">
                                            <p:txEl>
                                              <p:pRg st="8" end="8"/>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618506">
                                            <p:txEl>
                                              <p:pRg st="9" end="9"/>
                                            </p:txEl>
                                          </p:spTgt>
                                        </p:tgtEl>
                                        <p:attrNameLst>
                                          <p:attrName>style.visibility</p:attrName>
                                        </p:attrNameLst>
                                      </p:cBhvr>
                                      <p:to>
                                        <p:strVal val="visible"/>
                                      </p:to>
                                    </p:set>
                                    <p:animEffect transition="in" filter="diamond(in)">
                                      <p:cBhvr>
                                        <p:cTn id="18" dur="2000"/>
                                        <p:tgtEl>
                                          <p:spTgt spid="618506">
                                            <p:txEl>
                                              <p:pRg st="9" end="9"/>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618506">
                                            <p:txEl>
                                              <p:pRg st="10" end="10"/>
                                            </p:txEl>
                                          </p:spTgt>
                                        </p:tgtEl>
                                        <p:attrNameLst>
                                          <p:attrName>style.visibility</p:attrName>
                                        </p:attrNameLst>
                                      </p:cBhvr>
                                      <p:to>
                                        <p:strVal val="visible"/>
                                      </p:to>
                                    </p:set>
                                    <p:animEffect transition="in" filter="diamond(in)">
                                      <p:cBhvr>
                                        <p:cTn id="21" dur="2000"/>
                                        <p:tgtEl>
                                          <p:spTgt spid="61850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E33ED85-9103-4FBC-609E-D979D8810524}"/>
              </a:ext>
            </a:extLst>
          </p:cNvPr>
          <p:cNvSpPr>
            <a:spLocks noChangeArrowheads="1"/>
          </p:cNvSpPr>
          <p:nvPr/>
        </p:nvSpPr>
        <p:spPr bwMode="auto">
          <a:xfrm>
            <a:off x="1600200" y="0"/>
            <a:ext cx="77930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a:solidFill>
                  <a:srgbClr val="FF0000"/>
                </a:solidFill>
                <a:latin typeface="Tahoma" panose="020B0604030504040204" pitchFamily="34" charset="0"/>
              </a:rPr>
              <a:t>push</a:t>
            </a:r>
            <a:r>
              <a:rPr lang="en-US" altLang="en-US" sz="4400" b="0">
                <a:solidFill>
                  <a:schemeClr val="tx2"/>
                </a:solidFill>
                <a:latin typeface="Tahoma" panose="020B0604030504040204" pitchFamily="34" charset="0"/>
              </a:rPr>
              <a:t> and </a:t>
            </a:r>
            <a:r>
              <a:rPr lang="en-US" altLang="en-US" sz="4400">
                <a:solidFill>
                  <a:srgbClr val="FF0000"/>
                </a:solidFill>
                <a:latin typeface="Tahoma" panose="020B0604030504040204" pitchFamily="34" charset="0"/>
              </a:rPr>
              <a:t>pop</a:t>
            </a:r>
            <a:r>
              <a:rPr lang="en-US" altLang="en-US" sz="4400" b="0">
                <a:solidFill>
                  <a:schemeClr val="tx2"/>
                </a:solidFill>
                <a:latin typeface="Tahoma" panose="020B0604030504040204" pitchFamily="34" charset="0"/>
              </a:rPr>
              <a:t> </a:t>
            </a:r>
            <a:r>
              <a:rPr lang="en-US" altLang="en-US" sz="4400" b="0">
                <a:solidFill>
                  <a:srgbClr val="C00000"/>
                </a:solidFill>
                <a:latin typeface="Tahoma" panose="020B0604030504040204" pitchFamily="34" charset="0"/>
              </a:rPr>
              <a:t>Matrix </a:t>
            </a:r>
            <a:r>
              <a:rPr lang="en-US" altLang="en-US" sz="4400">
                <a:solidFill>
                  <a:srgbClr val="FF0000"/>
                </a:solidFill>
                <a:latin typeface="Tahoma" panose="020B0604030504040204" pitchFamily="34" charset="0"/>
              </a:rPr>
              <a:t>Stack </a:t>
            </a:r>
          </a:p>
        </p:txBody>
      </p:sp>
      <p:sp>
        <p:nvSpPr>
          <p:cNvPr id="57347" name="Rectangle 3">
            <a:extLst>
              <a:ext uri="{FF2B5EF4-FFF2-40B4-BE49-F238E27FC236}">
                <a16:creationId xmlns:a16="http://schemas.microsoft.com/office/drawing/2014/main" id="{C23CFA78-9D94-FAC9-A50C-1107C099A1F0}"/>
              </a:ext>
            </a:extLst>
          </p:cNvPr>
          <p:cNvSpPr>
            <a:spLocks noChangeArrowheads="1"/>
          </p:cNvSpPr>
          <p:nvPr/>
        </p:nvSpPr>
        <p:spPr bwMode="auto">
          <a:xfrm>
            <a:off x="0" y="1371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Char char="n"/>
            </a:pPr>
            <a:r>
              <a:rPr lang="en-US" altLang="en-US" b="0">
                <a:latin typeface="Tahoma" panose="020B0604030504040204" pitchFamily="34" charset="0"/>
              </a:rPr>
              <a:t>A simple </a:t>
            </a:r>
            <a:r>
              <a:rPr lang="en-US" altLang="en-US">
                <a:solidFill>
                  <a:srgbClr val="FF0000"/>
                </a:solidFill>
                <a:latin typeface="Tahoma" panose="020B0604030504040204" pitchFamily="34" charset="0"/>
              </a:rPr>
              <a:t>OpenGL</a:t>
            </a:r>
            <a:r>
              <a:rPr lang="en-US" altLang="en-US" b="0">
                <a:latin typeface="Tahoma" panose="020B0604030504040204" pitchFamily="34" charset="0"/>
              </a:rPr>
              <a:t> routine:</a:t>
            </a:r>
          </a:p>
        </p:txBody>
      </p:sp>
      <p:grpSp>
        <p:nvGrpSpPr>
          <p:cNvPr id="57348" name="Group 4">
            <a:extLst>
              <a:ext uri="{FF2B5EF4-FFF2-40B4-BE49-F238E27FC236}">
                <a16:creationId xmlns:a16="http://schemas.microsoft.com/office/drawing/2014/main" id="{4769C824-8F30-851E-4666-A9742A131A4D}"/>
              </a:ext>
            </a:extLst>
          </p:cNvPr>
          <p:cNvGrpSpPr>
            <a:grpSpLocks/>
          </p:cNvGrpSpPr>
          <p:nvPr/>
        </p:nvGrpSpPr>
        <p:grpSpPr bwMode="auto">
          <a:xfrm>
            <a:off x="482600" y="2971800"/>
            <a:ext cx="3919538" cy="3373438"/>
            <a:chOff x="2888" y="2064"/>
            <a:chExt cx="2469" cy="2125"/>
          </a:xfrm>
        </p:grpSpPr>
        <p:sp>
          <p:nvSpPr>
            <p:cNvPr id="57365" name="Text Box 5">
              <a:extLst>
                <a:ext uri="{FF2B5EF4-FFF2-40B4-BE49-F238E27FC236}">
                  <a16:creationId xmlns:a16="http://schemas.microsoft.com/office/drawing/2014/main" id="{15463560-7248-446D-BFEA-7B56D680F205}"/>
                </a:ext>
              </a:extLst>
            </p:cNvPr>
            <p:cNvSpPr txBox="1">
              <a:spLocks noChangeArrowheads="1"/>
            </p:cNvSpPr>
            <p:nvPr/>
          </p:nvSpPr>
          <p:spPr bwMode="auto">
            <a:xfrm>
              <a:off x="3710" y="2064"/>
              <a:ext cx="465"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9900"/>
                  </a:solidFill>
                  <a:latin typeface="Tahoma" panose="020B0604030504040204" pitchFamily="34" charset="0"/>
                </a:rPr>
                <a:t>Base</a:t>
              </a:r>
            </a:p>
          </p:txBody>
        </p:sp>
        <p:grpSp>
          <p:nvGrpSpPr>
            <p:cNvPr id="57366" name="Group 6">
              <a:extLst>
                <a:ext uri="{FF2B5EF4-FFF2-40B4-BE49-F238E27FC236}">
                  <a16:creationId xmlns:a16="http://schemas.microsoft.com/office/drawing/2014/main" id="{4A5022E9-5C9C-5194-CDC3-EF5AD9DB7AFC}"/>
                </a:ext>
              </a:extLst>
            </p:cNvPr>
            <p:cNvGrpSpPr>
              <a:grpSpLocks/>
            </p:cNvGrpSpPr>
            <p:nvPr/>
          </p:nvGrpSpPr>
          <p:grpSpPr bwMode="auto">
            <a:xfrm>
              <a:off x="2946" y="2544"/>
              <a:ext cx="857" cy="1293"/>
              <a:chOff x="2946" y="2544"/>
              <a:chExt cx="857" cy="1293"/>
            </a:xfrm>
          </p:grpSpPr>
          <p:sp>
            <p:nvSpPr>
              <p:cNvPr id="57379" name="Text Box 7">
                <a:extLst>
                  <a:ext uri="{FF2B5EF4-FFF2-40B4-BE49-F238E27FC236}">
                    <a16:creationId xmlns:a16="http://schemas.microsoft.com/office/drawing/2014/main" id="{0E1F95D3-2AF6-5AC0-38EA-5D92E6FCF283}"/>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7380" name="Text Box 8">
                <a:extLst>
                  <a:ext uri="{FF2B5EF4-FFF2-40B4-BE49-F238E27FC236}">
                    <a16:creationId xmlns:a16="http://schemas.microsoft.com/office/drawing/2014/main" id="{E13C9DB4-CB4B-4B9E-F1AF-65CFFB8AC231}"/>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7381" name="Text Box 9">
                <a:extLst>
                  <a:ext uri="{FF2B5EF4-FFF2-40B4-BE49-F238E27FC236}">
                    <a16:creationId xmlns:a16="http://schemas.microsoft.com/office/drawing/2014/main" id="{EE96FF0C-756C-571F-80B1-7E391C364ED5}"/>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7382" name="Line 10">
                <a:extLst>
                  <a:ext uri="{FF2B5EF4-FFF2-40B4-BE49-F238E27FC236}">
                    <a16:creationId xmlns:a16="http://schemas.microsoft.com/office/drawing/2014/main" id="{F59BF092-B4F9-556E-B46C-E84BD1299A15}"/>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7383" name="Line 11">
                <a:extLst>
                  <a:ext uri="{FF2B5EF4-FFF2-40B4-BE49-F238E27FC236}">
                    <a16:creationId xmlns:a16="http://schemas.microsoft.com/office/drawing/2014/main" id="{6CFFD6C9-03DB-4062-2149-CE6E37533E97}"/>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57367" name="Group 12">
              <a:extLst>
                <a:ext uri="{FF2B5EF4-FFF2-40B4-BE49-F238E27FC236}">
                  <a16:creationId xmlns:a16="http://schemas.microsoft.com/office/drawing/2014/main" id="{59EE48C7-AB0F-972A-1F43-B9B8A55D3C1A}"/>
                </a:ext>
              </a:extLst>
            </p:cNvPr>
            <p:cNvGrpSpPr>
              <a:grpSpLocks/>
            </p:cNvGrpSpPr>
            <p:nvPr/>
          </p:nvGrpSpPr>
          <p:grpSpPr bwMode="auto">
            <a:xfrm>
              <a:off x="4146" y="2544"/>
              <a:ext cx="857" cy="1293"/>
              <a:chOff x="2946" y="2544"/>
              <a:chExt cx="857" cy="1293"/>
            </a:xfrm>
          </p:grpSpPr>
          <p:sp>
            <p:nvSpPr>
              <p:cNvPr id="57374" name="Text Box 13">
                <a:extLst>
                  <a:ext uri="{FF2B5EF4-FFF2-40B4-BE49-F238E27FC236}">
                    <a16:creationId xmlns:a16="http://schemas.microsoft.com/office/drawing/2014/main" id="{EC396545-AF00-B7D4-65EA-9DE61DD813B7}"/>
                  </a:ext>
                </a:extLst>
              </p:cNvPr>
              <p:cNvSpPr txBox="1">
                <a:spLocks noChangeArrowheads="1"/>
              </p:cNvSpPr>
              <p:nvPr/>
            </p:nvSpPr>
            <p:spPr bwMode="auto">
              <a:xfrm>
                <a:off x="2946" y="2544"/>
                <a:ext cx="857"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Lower Arm </a:t>
                </a:r>
              </a:p>
            </p:txBody>
          </p:sp>
          <p:sp>
            <p:nvSpPr>
              <p:cNvPr id="57375" name="Text Box 14">
                <a:extLst>
                  <a:ext uri="{FF2B5EF4-FFF2-40B4-BE49-F238E27FC236}">
                    <a16:creationId xmlns:a16="http://schemas.microsoft.com/office/drawing/2014/main" id="{EB774B4E-42A0-6B8A-A428-ED517D89AF16}"/>
                  </a:ext>
                </a:extLst>
              </p:cNvPr>
              <p:cNvSpPr txBox="1">
                <a:spLocks noChangeArrowheads="1"/>
              </p:cNvSpPr>
              <p:nvPr/>
            </p:nvSpPr>
            <p:spPr bwMode="auto">
              <a:xfrm>
                <a:off x="2946" y="3069"/>
                <a:ext cx="854" cy="23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Upper Arm </a:t>
                </a:r>
              </a:p>
            </p:txBody>
          </p:sp>
          <p:sp>
            <p:nvSpPr>
              <p:cNvPr id="57376" name="Text Box 15">
                <a:extLst>
                  <a:ext uri="{FF2B5EF4-FFF2-40B4-BE49-F238E27FC236}">
                    <a16:creationId xmlns:a16="http://schemas.microsoft.com/office/drawing/2014/main" id="{DFF6A11E-155A-1107-96C5-89BA11D0970A}"/>
                  </a:ext>
                </a:extLst>
              </p:cNvPr>
              <p:cNvSpPr txBox="1">
                <a:spLocks noChangeArrowheads="1"/>
              </p:cNvSpPr>
              <p:nvPr/>
            </p:nvSpPr>
            <p:spPr bwMode="auto">
              <a:xfrm>
                <a:off x="3032" y="3600"/>
                <a:ext cx="665" cy="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Hammer</a:t>
                </a:r>
              </a:p>
            </p:txBody>
          </p:sp>
          <p:sp>
            <p:nvSpPr>
              <p:cNvPr id="57377" name="Line 16">
                <a:extLst>
                  <a:ext uri="{FF2B5EF4-FFF2-40B4-BE49-F238E27FC236}">
                    <a16:creationId xmlns:a16="http://schemas.microsoft.com/office/drawing/2014/main" id="{D6FB89EC-7000-3D73-B4A1-9A2365DAAF4B}"/>
                  </a:ext>
                </a:extLst>
              </p:cNvPr>
              <p:cNvSpPr>
                <a:spLocks noChangeShapeType="1"/>
              </p:cNvSpPr>
              <p:nvPr/>
            </p:nvSpPr>
            <p:spPr bwMode="auto">
              <a:xfrm>
                <a:off x="3330" y="2781"/>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7378" name="Line 17">
                <a:extLst>
                  <a:ext uri="{FF2B5EF4-FFF2-40B4-BE49-F238E27FC236}">
                    <a16:creationId xmlns:a16="http://schemas.microsoft.com/office/drawing/2014/main" id="{2B0F8135-B426-0D84-A68F-90C44F4938B6}"/>
                  </a:ext>
                </a:extLst>
              </p:cNvPr>
              <p:cNvSpPr>
                <a:spLocks noChangeShapeType="1"/>
              </p:cNvSpPr>
              <p:nvPr/>
            </p:nvSpPr>
            <p:spPr bwMode="auto">
              <a:xfrm>
                <a:off x="3330" y="3309"/>
                <a:ext cx="0" cy="24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57368" name="Line 18">
              <a:extLst>
                <a:ext uri="{FF2B5EF4-FFF2-40B4-BE49-F238E27FC236}">
                  <a16:creationId xmlns:a16="http://schemas.microsoft.com/office/drawing/2014/main" id="{0AF37074-ACE9-420D-2010-04C3DF2B59D1}"/>
                </a:ext>
              </a:extLst>
            </p:cNvPr>
            <p:cNvSpPr>
              <a:spLocks noChangeShapeType="1"/>
            </p:cNvSpPr>
            <p:nvPr/>
          </p:nvSpPr>
          <p:spPr bwMode="auto">
            <a:xfrm>
              <a:off x="3456" y="2448"/>
              <a:ext cx="100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9" name="Line 19">
              <a:extLst>
                <a:ext uri="{FF2B5EF4-FFF2-40B4-BE49-F238E27FC236}">
                  <a16:creationId xmlns:a16="http://schemas.microsoft.com/office/drawing/2014/main" id="{A2DA6AC6-997A-3F52-92D5-7738A6408D96}"/>
                </a:ext>
              </a:extLst>
            </p:cNvPr>
            <p:cNvSpPr>
              <a:spLocks noChangeShapeType="1"/>
            </p:cNvSpPr>
            <p:nvPr/>
          </p:nvSpPr>
          <p:spPr bwMode="auto">
            <a:xfrm>
              <a:off x="3456"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70" name="Line 20">
              <a:extLst>
                <a:ext uri="{FF2B5EF4-FFF2-40B4-BE49-F238E27FC236}">
                  <a16:creationId xmlns:a16="http://schemas.microsoft.com/office/drawing/2014/main" id="{0794D2E4-3E2B-7B45-721D-569AF49F7420}"/>
                </a:ext>
              </a:extLst>
            </p:cNvPr>
            <p:cNvSpPr>
              <a:spLocks noChangeShapeType="1"/>
            </p:cNvSpPr>
            <p:nvPr/>
          </p:nvSpPr>
          <p:spPr bwMode="auto">
            <a:xfrm>
              <a:off x="4464" y="2448"/>
              <a:ext cx="0" cy="9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71" name="Line 21">
              <a:extLst>
                <a:ext uri="{FF2B5EF4-FFF2-40B4-BE49-F238E27FC236}">
                  <a16:creationId xmlns:a16="http://schemas.microsoft.com/office/drawing/2014/main" id="{3FDF3520-D0C5-A556-63D7-1EBC30450FC0}"/>
                </a:ext>
              </a:extLst>
            </p:cNvPr>
            <p:cNvSpPr>
              <a:spLocks noChangeShapeType="1"/>
            </p:cNvSpPr>
            <p:nvPr/>
          </p:nvSpPr>
          <p:spPr bwMode="auto">
            <a:xfrm>
              <a:off x="3936" y="2304"/>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72" name="Text Box 22">
              <a:extLst>
                <a:ext uri="{FF2B5EF4-FFF2-40B4-BE49-F238E27FC236}">
                  <a16:creationId xmlns:a16="http://schemas.microsoft.com/office/drawing/2014/main" id="{10BB2408-470E-9963-E0C2-8B08FC84A3A9}"/>
                </a:ext>
              </a:extLst>
            </p:cNvPr>
            <p:cNvSpPr txBox="1">
              <a:spLocks noChangeArrowheads="1"/>
            </p:cNvSpPr>
            <p:nvPr/>
          </p:nvSpPr>
          <p:spPr bwMode="auto">
            <a:xfrm>
              <a:off x="2888" y="3956"/>
              <a:ext cx="11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a:t>
              </a:r>
              <a:r>
                <a:rPr lang="en-US" altLang="en-US" sz="1800">
                  <a:solidFill>
                    <a:srgbClr val="FF9900"/>
                  </a:solidFill>
                  <a:latin typeface="Tahoma" panose="020B0604030504040204" pitchFamily="34" charset="0"/>
                </a:rPr>
                <a:t>Left Hammer</a:t>
              </a:r>
              <a:r>
                <a:rPr lang="en-US" altLang="en-US" sz="1800" b="0">
                  <a:latin typeface="Tahoma" panose="020B0604030504040204" pitchFamily="34" charset="0"/>
                </a:rPr>
                <a:t>)</a:t>
              </a:r>
            </a:p>
          </p:txBody>
        </p:sp>
        <p:sp>
          <p:nvSpPr>
            <p:cNvPr id="57373" name="Text Box 23">
              <a:extLst>
                <a:ext uri="{FF2B5EF4-FFF2-40B4-BE49-F238E27FC236}">
                  <a16:creationId xmlns:a16="http://schemas.microsoft.com/office/drawing/2014/main" id="{E1C5D709-3810-5E33-93C1-B490B4D431C9}"/>
                </a:ext>
              </a:extLst>
            </p:cNvPr>
            <p:cNvSpPr txBox="1">
              <a:spLocks noChangeArrowheads="1"/>
            </p:cNvSpPr>
            <p:nvPr/>
          </p:nvSpPr>
          <p:spPr bwMode="auto">
            <a:xfrm>
              <a:off x="4068" y="3956"/>
              <a:ext cx="12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b="0">
                  <a:latin typeface="Tahoma" panose="020B0604030504040204" pitchFamily="34" charset="0"/>
                </a:rPr>
                <a:t>(</a:t>
              </a:r>
              <a:r>
                <a:rPr lang="en-US" altLang="en-US" sz="1800">
                  <a:solidFill>
                    <a:srgbClr val="FF9900"/>
                  </a:solidFill>
                  <a:latin typeface="Tahoma" panose="020B0604030504040204" pitchFamily="34" charset="0"/>
                </a:rPr>
                <a:t>Right Hammer</a:t>
              </a:r>
              <a:r>
                <a:rPr lang="en-US" altLang="en-US" sz="1800" b="0">
                  <a:latin typeface="Tahoma" panose="020B0604030504040204" pitchFamily="34" charset="0"/>
                </a:rPr>
                <a:t>)</a:t>
              </a:r>
            </a:p>
          </p:txBody>
        </p:sp>
      </p:grpSp>
      <p:sp>
        <p:nvSpPr>
          <p:cNvPr id="57349" name="Rectangle 24">
            <a:extLst>
              <a:ext uri="{FF2B5EF4-FFF2-40B4-BE49-F238E27FC236}">
                <a16:creationId xmlns:a16="http://schemas.microsoft.com/office/drawing/2014/main" id="{4AD865BF-31CE-B50F-02C0-00CE3D875285}"/>
              </a:ext>
            </a:extLst>
          </p:cNvPr>
          <p:cNvSpPr>
            <a:spLocks noChangeArrowheads="1"/>
          </p:cNvSpPr>
          <p:nvPr/>
        </p:nvSpPr>
        <p:spPr bwMode="auto">
          <a:xfrm>
            <a:off x="4565650" y="2532063"/>
            <a:ext cx="4495800" cy="3810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grpSp>
        <p:nvGrpSpPr>
          <p:cNvPr id="5" name="Group 25">
            <a:extLst>
              <a:ext uri="{FF2B5EF4-FFF2-40B4-BE49-F238E27FC236}">
                <a16:creationId xmlns:a16="http://schemas.microsoft.com/office/drawing/2014/main" id="{CF5CC255-4715-0FF1-3DBA-6790FE3C7008}"/>
              </a:ext>
            </a:extLst>
          </p:cNvPr>
          <p:cNvGrpSpPr>
            <a:grpSpLocks/>
          </p:cNvGrpSpPr>
          <p:nvPr/>
        </p:nvGrpSpPr>
        <p:grpSpPr bwMode="auto">
          <a:xfrm>
            <a:off x="558800" y="3429000"/>
            <a:ext cx="2681288" cy="3265488"/>
            <a:chOff x="384" y="2160"/>
            <a:chExt cx="1689" cy="2057"/>
          </a:xfrm>
        </p:grpSpPr>
        <p:grpSp>
          <p:nvGrpSpPr>
            <p:cNvPr id="57356" name="Group 26">
              <a:extLst>
                <a:ext uri="{FF2B5EF4-FFF2-40B4-BE49-F238E27FC236}">
                  <a16:creationId xmlns:a16="http://schemas.microsoft.com/office/drawing/2014/main" id="{6700A64C-FE99-61DE-E797-E989B821417E}"/>
                </a:ext>
              </a:extLst>
            </p:cNvPr>
            <p:cNvGrpSpPr>
              <a:grpSpLocks/>
            </p:cNvGrpSpPr>
            <p:nvPr/>
          </p:nvGrpSpPr>
          <p:grpSpPr bwMode="auto">
            <a:xfrm>
              <a:off x="672" y="2160"/>
              <a:ext cx="816" cy="1680"/>
              <a:chOff x="672" y="2160"/>
              <a:chExt cx="816" cy="1680"/>
            </a:xfrm>
          </p:grpSpPr>
          <p:sp>
            <p:nvSpPr>
              <p:cNvPr id="57358" name="Line 27">
                <a:extLst>
                  <a:ext uri="{FF2B5EF4-FFF2-40B4-BE49-F238E27FC236}">
                    <a16:creationId xmlns:a16="http://schemas.microsoft.com/office/drawing/2014/main" id="{4D07FF3D-3F8D-E92A-924A-EE2E399DBAC9}"/>
                  </a:ext>
                </a:extLst>
              </p:cNvPr>
              <p:cNvSpPr>
                <a:spLocks noChangeShapeType="1"/>
              </p:cNvSpPr>
              <p:nvPr/>
            </p:nvSpPr>
            <p:spPr bwMode="auto">
              <a:xfrm>
                <a:off x="1200" y="2160"/>
                <a:ext cx="0" cy="48"/>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59" name="Line 28">
                <a:extLst>
                  <a:ext uri="{FF2B5EF4-FFF2-40B4-BE49-F238E27FC236}">
                    <a16:creationId xmlns:a16="http://schemas.microsoft.com/office/drawing/2014/main" id="{42D732D7-5F4D-A874-989A-70E54753AB8E}"/>
                  </a:ext>
                </a:extLst>
              </p:cNvPr>
              <p:cNvSpPr>
                <a:spLocks noChangeShapeType="1"/>
              </p:cNvSpPr>
              <p:nvPr/>
            </p:nvSpPr>
            <p:spPr bwMode="auto">
              <a:xfrm flipH="1">
                <a:off x="672" y="2208"/>
                <a:ext cx="528"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0" name="Line 29">
                <a:extLst>
                  <a:ext uri="{FF2B5EF4-FFF2-40B4-BE49-F238E27FC236}">
                    <a16:creationId xmlns:a16="http://schemas.microsoft.com/office/drawing/2014/main" id="{B7562BDF-415F-5D24-8F35-90C4CE3BC1A6}"/>
                  </a:ext>
                </a:extLst>
              </p:cNvPr>
              <p:cNvSpPr>
                <a:spLocks noChangeShapeType="1"/>
              </p:cNvSpPr>
              <p:nvPr/>
            </p:nvSpPr>
            <p:spPr bwMode="auto">
              <a:xfrm>
                <a:off x="672" y="2208"/>
                <a:ext cx="0" cy="1536"/>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1" name="Line 30">
                <a:extLst>
                  <a:ext uri="{FF2B5EF4-FFF2-40B4-BE49-F238E27FC236}">
                    <a16:creationId xmlns:a16="http://schemas.microsoft.com/office/drawing/2014/main" id="{366B4600-0076-80A7-A86B-DA0E0C000F6B}"/>
                  </a:ext>
                </a:extLst>
              </p:cNvPr>
              <p:cNvSpPr>
                <a:spLocks noChangeShapeType="1"/>
              </p:cNvSpPr>
              <p:nvPr/>
            </p:nvSpPr>
            <p:spPr bwMode="auto">
              <a:xfrm>
                <a:off x="672" y="3744"/>
                <a:ext cx="672"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2" name="Line 31">
                <a:extLst>
                  <a:ext uri="{FF2B5EF4-FFF2-40B4-BE49-F238E27FC236}">
                    <a16:creationId xmlns:a16="http://schemas.microsoft.com/office/drawing/2014/main" id="{A96D7D81-0751-5524-27A3-D010C6CF56CC}"/>
                  </a:ext>
                </a:extLst>
              </p:cNvPr>
              <p:cNvSpPr>
                <a:spLocks noChangeShapeType="1"/>
              </p:cNvSpPr>
              <p:nvPr/>
            </p:nvSpPr>
            <p:spPr bwMode="auto">
              <a:xfrm flipV="1">
                <a:off x="1344" y="2400"/>
                <a:ext cx="0" cy="1344"/>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3" name="Line 32">
                <a:extLst>
                  <a:ext uri="{FF2B5EF4-FFF2-40B4-BE49-F238E27FC236}">
                    <a16:creationId xmlns:a16="http://schemas.microsoft.com/office/drawing/2014/main" id="{D45E7FB7-AFEA-23DE-B0CC-705B1F59B42F}"/>
                  </a:ext>
                </a:extLst>
              </p:cNvPr>
              <p:cNvSpPr>
                <a:spLocks noChangeShapeType="1"/>
              </p:cNvSpPr>
              <p:nvPr/>
            </p:nvSpPr>
            <p:spPr bwMode="auto">
              <a:xfrm>
                <a:off x="1344" y="2400"/>
                <a:ext cx="144"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7364" name="Line 33">
                <a:extLst>
                  <a:ext uri="{FF2B5EF4-FFF2-40B4-BE49-F238E27FC236}">
                    <a16:creationId xmlns:a16="http://schemas.microsoft.com/office/drawing/2014/main" id="{9CED6BFC-8771-558B-9B97-C3F191812305}"/>
                  </a:ext>
                </a:extLst>
              </p:cNvPr>
              <p:cNvSpPr>
                <a:spLocks noChangeShapeType="1"/>
              </p:cNvSpPr>
              <p:nvPr/>
            </p:nvSpPr>
            <p:spPr bwMode="auto">
              <a:xfrm>
                <a:off x="1488" y="2400"/>
                <a:ext cx="0" cy="1440"/>
              </a:xfrm>
              <a:prstGeom prst="line">
                <a:avLst/>
              </a:prstGeom>
              <a:noFill/>
              <a:ln w="38100">
                <a:solidFill>
                  <a:schemeClr val="tx2"/>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grpSp>
        <p:sp>
          <p:nvSpPr>
            <p:cNvPr id="57357" name="Text Box 34">
              <a:extLst>
                <a:ext uri="{FF2B5EF4-FFF2-40B4-BE49-F238E27FC236}">
                  <a16:creationId xmlns:a16="http://schemas.microsoft.com/office/drawing/2014/main" id="{4FD93E3C-5BCE-48B0-C6CD-4F88DB071011}"/>
                </a:ext>
              </a:extLst>
            </p:cNvPr>
            <p:cNvSpPr txBox="1">
              <a:spLocks noChangeArrowheads="1"/>
            </p:cNvSpPr>
            <p:nvPr/>
          </p:nvSpPr>
          <p:spPr bwMode="auto">
            <a:xfrm>
              <a:off x="384" y="3984"/>
              <a:ext cx="16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Depth First </a:t>
              </a:r>
              <a:r>
                <a:rPr lang="en-US" altLang="en-US" sz="1800">
                  <a:solidFill>
                    <a:srgbClr val="7030A0"/>
                  </a:solidFill>
                  <a:latin typeface="Tahoma" panose="020B0604030504040204" pitchFamily="34" charset="0"/>
                </a:rPr>
                <a:t>Traversal </a:t>
              </a:r>
            </a:p>
          </p:txBody>
        </p:sp>
      </p:grpSp>
      <p:sp>
        <p:nvSpPr>
          <p:cNvPr id="619555" name="Text Box 35">
            <a:extLst>
              <a:ext uri="{FF2B5EF4-FFF2-40B4-BE49-F238E27FC236}">
                <a16:creationId xmlns:a16="http://schemas.microsoft.com/office/drawing/2014/main" id="{247628A4-C1E5-8947-CB59-835E24FF7D0A}"/>
              </a:ext>
            </a:extLst>
          </p:cNvPr>
          <p:cNvSpPr txBox="1">
            <a:spLocks noChangeArrowheads="1"/>
          </p:cNvSpPr>
          <p:nvPr/>
        </p:nvSpPr>
        <p:spPr bwMode="auto">
          <a:xfrm>
            <a:off x="5386388" y="2667000"/>
            <a:ext cx="32385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Translate(5,0,0)</a:t>
            </a:r>
          </a:p>
          <a:p>
            <a:pPr eaLnBrk="1" hangingPunct="1"/>
            <a:r>
              <a:rPr lang="en-US" altLang="en-US" sz="2000" b="0">
                <a:latin typeface="Tahoma" panose="020B0604030504040204" pitchFamily="34" charset="0"/>
              </a:rPr>
              <a:t>Draw_</a:t>
            </a:r>
            <a:r>
              <a:rPr lang="en-US" altLang="en-US" sz="2000">
                <a:solidFill>
                  <a:srgbClr val="FF9900"/>
                </a:solidFill>
                <a:latin typeface="Tahoma" panose="020B0604030504040204" pitchFamily="34" charset="0"/>
              </a:rPr>
              <a:t>Base</a:t>
            </a:r>
            <a:r>
              <a:rPr lang="en-US" altLang="en-US" sz="2000" b="0">
                <a:latin typeface="Tahoma" panose="020B0604030504040204" pitchFamily="34" charset="0"/>
              </a:rPr>
              <a:t>(); </a:t>
            </a:r>
          </a:p>
          <a:p>
            <a:pPr eaLnBrk="1" hangingPunct="1"/>
            <a:r>
              <a:rPr lang="en-US" altLang="en-US" sz="2000">
                <a:solidFill>
                  <a:srgbClr val="FF0000"/>
                </a:solidFill>
                <a:latin typeface="Tahoma" panose="020B0604030504040204" pitchFamily="34" charset="0"/>
              </a:rPr>
              <a:t>glPush</a:t>
            </a:r>
            <a:r>
              <a:rPr lang="en-US" altLang="en-US" sz="2000">
                <a:latin typeface="Tahoma" panose="020B0604030504040204" pitchFamily="34" charset="0"/>
              </a:rPr>
              <a:t>Matrix(); </a:t>
            </a:r>
          </a:p>
          <a:p>
            <a:pPr eaLnBrk="1" hangingPunct="1"/>
            <a:endParaRPr lang="en-US" altLang="en-US" sz="2000">
              <a:latin typeface="Tahoma" panose="020B0604030504040204" pitchFamily="34" charset="0"/>
            </a:endParaRPr>
          </a:p>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Rotate(75, 0,1,0); </a:t>
            </a:r>
          </a:p>
          <a:p>
            <a:pPr eaLnBrk="1" hangingPunct="1"/>
            <a:r>
              <a:rPr lang="en-US" altLang="en-US" sz="2000" b="0">
                <a:latin typeface="Tahoma" panose="020B0604030504040204" pitchFamily="34" charset="0"/>
              </a:rPr>
              <a:t>Draw_</a:t>
            </a:r>
            <a:r>
              <a:rPr lang="en-US" altLang="en-US" sz="2000">
                <a:solidFill>
                  <a:srgbClr val="FF9900"/>
                </a:solidFill>
                <a:latin typeface="Tahoma" panose="020B0604030504040204" pitchFamily="34" charset="0"/>
              </a:rPr>
              <a:t>Left_Hammer</a:t>
            </a:r>
            <a:r>
              <a:rPr lang="en-US" altLang="en-US" sz="2000" b="0">
                <a:latin typeface="Tahoma" panose="020B0604030504040204" pitchFamily="34" charset="0"/>
              </a:rPr>
              <a:t>(); </a:t>
            </a:r>
          </a:p>
          <a:p>
            <a:pPr eaLnBrk="1" hangingPunct="1"/>
            <a:endParaRPr lang="en-US" altLang="en-US" sz="2000" b="0">
              <a:latin typeface="Tahoma" panose="020B0604030504040204" pitchFamily="34" charset="0"/>
            </a:endParaRPr>
          </a:p>
          <a:p>
            <a:pPr eaLnBrk="1" hangingPunct="1"/>
            <a:r>
              <a:rPr lang="en-US" altLang="en-US" sz="2000">
                <a:solidFill>
                  <a:srgbClr val="FF0000"/>
                </a:solidFill>
                <a:latin typeface="Tahoma" panose="020B0604030504040204" pitchFamily="34" charset="0"/>
              </a:rPr>
              <a:t>glPop</a:t>
            </a:r>
            <a:r>
              <a:rPr lang="en-US" altLang="en-US" sz="2000">
                <a:latin typeface="Tahoma" panose="020B0604030504040204" pitchFamily="34" charset="0"/>
              </a:rPr>
              <a:t>Matrix(); </a:t>
            </a:r>
          </a:p>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Rotate(-75, 0,1,0); </a:t>
            </a:r>
          </a:p>
          <a:p>
            <a:pPr eaLnBrk="1" hangingPunct="1"/>
            <a:r>
              <a:rPr lang="en-US" altLang="en-US" sz="2000" b="0">
                <a:latin typeface="Tahoma" panose="020B0604030504040204" pitchFamily="34" charset="0"/>
              </a:rPr>
              <a:t>Draw_</a:t>
            </a:r>
            <a:r>
              <a:rPr lang="en-US" altLang="en-US" sz="2000">
                <a:solidFill>
                  <a:srgbClr val="FF9900"/>
                </a:solidFill>
                <a:latin typeface="Tahoma" panose="020B0604030504040204" pitchFamily="34" charset="0"/>
              </a:rPr>
              <a:t>Right_Hammer</a:t>
            </a:r>
            <a:r>
              <a:rPr lang="en-US" altLang="en-US" sz="2000" b="0">
                <a:latin typeface="Tahoma" panose="020B0604030504040204" pitchFamily="34" charset="0"/>
              </a:rPr>
              <a:t>(); </a:t>
            </a:r>
          </a:p>
        </p:txBody>
      </p:sp>
      <p:sp>
        <p:nvSpPr>
          <p:cNvPr id="57352" name="Line 36">
            <a:extLst>
              <a:ext uri="{FF2B5EF4-FFF2-40B4-BE49-F238E27FC236}">
                <a16:creationId xmlns:a16="http://schemas.microsoft.com/office/drawing/2014/main" id="{54DF4D14-1D59-AB81-3D60-AE0C7FCD6C1C}"/>
              </a:ext>
            </a:extLst>
          </p:cNvPr>
          <p:cNvSpPr>
            <a:spLocks noChangeShapeType="1"/>
          </p:cNvSpPr>
          <p:nvPr/>
        </p:nvSpPr>
        <p:spPr bwMode="auto">
          <a:xfrm>
            <a:off x="1143000" y="3048000"/>
            <a:ext cx="4572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7353" name="Text Box 37">
            <a:extLst>
              <a:ext uri="{FF2B5EF4-FFF2-40B4-BE49-F238E27FC236}">
                <a16:creationId xmlns:a16="http://schemas.microsoft.com/office/drawing/2014/main" id="{5FD8E892-7911-92A1-53ED-4A9E9D9F6014}"/>
              </a:ext>
            </a:extLst>
          </p:cNvPr>
          <p:cNvSpPr txBox="1">
            <a:spLocks noChangeArrowheads="1"/>
          </p:cNvSpPr>
          <p:nvPr/>
        </p:nvSpPr>
        <p:spPr bwMode="auto">
          <a:xfrm>
            <a:off x="609600" y="2743200"/>
            <a:ext cx="738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push</a:t>
            </a:r>
          </a:p>
        </p:txBody>
      </p:sp>
      <p:sp>
        <p:nvSpPr>
          <p:cNvPr id="57354" name="Text Box 38">
            <a:extLst>
              <a:ext uri="{FF2B5EF4-FFF2-40B4-BE49-F238E27FC236}">
                <a16:creationId xmlns:a16="http://schemas.microsoft.com/office/drawing/2014/main" id="{B0F9EEAC-707E-555A-FA1C-25829647E5B0}"/>
              </a:ext>
            </a:extLst>
          </p:cNvPr>
          <p:cNvSpPr txBox="1">
            <a:spLocks noChangeArrowheads="1"/>
          </p:cNvSpPr>
          <p:nvPr/>
        </p:nvSpPr>
        <p:spPr bwMode="auto">
          <a:xfrm>
            <a:off x="3071813" y="2895600"/>
            <a:ext cx="6143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FF0000"/>
                </a:solidFill>
                <a:latin typeface="Tahoma" panose="020B0604030504040204" pitchFamily="34" charset="0"/>
              </a:rPr>
              <a:t>pop</a:t>
            </a:r>
          </a:p>
        </p:txBody>
      </p:sp>
      <p:sp>
        <p:nvSpPr>
          <p:cNvPr id="57355" name="Line 39">
            <a:extLst>
              <a:ext uri="{FF2B5EF4-FFF2-40B4-BE49-F238E27FC236}">
                <a16:creationId xmlns:a16="http://schemas.microsoft.com/office/drawing/2014/main" id="{C2E81DA1-5585-9B06-20CC-D921D135872D}"/>
              </a:ext>
            </a:extLst>
          </p:cNvPr>
          <p:cNvSpPr>
            <a:spLocks noChangeShapeType="1"/>
          </p:cNvSpPr>
          <p:nvPr/>
        </p:nvSpPr>
        <p:spPr bwMode="auto">
          <a:xfrm flipH="1">
            <a:off x="2971800" y="3276600"/>
            <a:ext cx="30480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619555">
                                            <p:txEl>
                                              <p:pRg st="7" end="7"/>
                                            </p:txEl>
                                          </p:spTgt>
                                        </p:tgtEl>
                                        <p:attrNameLst>
                                          <p:attrName>style.visibility</p:attrName>
                                        </p:attrNameLst>
                                      </p:cBhvr>
                                      <p:to>
                                        <p:strVal val="visible"/>
                                      </p:to>
                                    </p:set>
                                    <p:animEffect transition="in" filter="diamond(in)">
                                      <p:cBhvr>
                                        <p:cTn id="11" dur="2000"/>
                                        <p:tgtEl>
                                          <p:spTgt spid="619555">
                                            <p:txEl>
                                              <p:pRg st="7" end="7"/>
                                            </p:txEl>
                                          </p:spTgt>
                                        </p:tgtEl>
                                      </p:cBhvr>
                                    </p:animEffect>
                                  </p:childTnLst>
                                </p:cTn>
                              </p:par>
                              <p:par>
                                <p:cTn id="12" presetID="8" presetClass="entr" presetSubtype="16" fill="hold" nodeType="withEffect">
                                  <p:stCondLst>
                                    <p:cond delay="0"/>
                                  </p:stCondLst>
                                  <p:childTnLst>
                                    <p:set>
                                      <p:cBhvr>
                                        <p:cTn id="13" dur="1" fill="hold">
                                          <p:stCondLst>
                                            <p:cond delay="0"/>
                                          </p:stCondLst>
                                        </p:cTn>
                                        <p:tgtEl>
                                          <p:spTgt spid="619555">
                                            <p:txEl>
                                              <p:pRg st="8" end="8"/>
                                            </p:txEl>
                                          </p:spTgt>
                                        </p:tgtEl>
                                        <p:attrNameLst>
                                          <p:attrName>style.visibility</p:attrName>
                                        </p:attrNameLst>
                                      </p:cBhvr>
                                      <p:to>
                                        <p:strVal val="visible"/>
                                      </p:to>
                                    </p:set>
                                    <p:animEffect transition="in" filter="diamond(in)">
                                      <p:cBhvr>
                                        <p:cTn id="14" dur="2000"/>
                                        <p:tgtEl>
                                          <p:spTgt spid="619555">
                                            <p:txEl>
                                              <p:pRg st="8" end="8"/>
                                            </p:txEl>
                                          </p:spTgt>
                                        </p:tgtEl>
                                      </p:cBhvr>
                                    </p:animEffect>
                                  </p:childTnLst>
                                </p:cTn>
                              </p:par>
                              <p:par>
                                <p:cTn id="15" presetID="8" presetClass="entr" presetSubtype="16" fill="hold" nodeType="withEffect">
                                  <p:stCondLst>
                                    <p:cond delay="0"/>
                                  </p:stCondLst>
                                  <p:childTnLst>
                                    <p:set>
                                      <p:cBhvr>
                                        <p:cTn id="16" dur="1" fill="hold">
                                          <p:stCondLst>
                                            <p:cond delay="0"/>
                                          </p:stCondLst>
                                        </p:cTn>
                                        <p:tgtEl>
                                          <p:spTgt spid="619555">
                                            <p:txEl>
                                              <p:pRg st="9" end="9"/>
                                            </p:txEl>
                                          </p:spTgt>
                                        </p:tgtEl>
                                        <p:attrNameLst>
                                          <p:attrName>style.visibility</p:attrName>
                                        </p:attrNameLst>
                                      </p:cBhvr>
                                      <p:to>
                                        <p:strVal val="visible"/>
                                      </p:to>
                                    </p:set>
                                    <p:animEffect transition="in" filter="diamond(in)">
                                      <p:cBhvr>
                                        <p:cTn id="17" dur="2000"/>
                                        <p:tgtEl>
                                          <p:spTgt spid="619555">
                                            <p:txEl>
                                              <p:pRg st="9" end="9"/>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619555">
                                            <p:txEl>
                                              <p:pRg st="2" end="2"/>
                                            </p:txEl>
                                          </p:spTgt>
                                        </p:tgtEl>
                                        <p:attrNameLst>
                                          <p:attrName>style.visibility</p:attrName>
                                        </p:attrNameLst>
                                      </p:cBhvr>
                                      <p:to>
                                        <p:strVal val="visible"/>
                                      </p:to>
                                    </p:set>
                                    <p:animEffect transition="in" filter="diamond(in)">
                                      <p:cBhvr>
                                        <p:cTn id="22" dur="2000"/>
                                        <p:tgtEl>
                                          <p:spTgt spid="6195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619555">
                                            <p:txEl>
                                              <p:pRg st="7" end="7"/>
                                            </p:txEl>
                                          </p:spTgt>
                                        </p:tgtEl>
                                        <p:attrNameLst>
                                          <p:attrName>style.visibility</p:attrName>
                                        </p:attrNameLst>
                                      </p:cBhvr>
                                      <p:to>
                                        <p:strVal val="visible"/>
                                      </p:to>
                                    </p:set>
                                    <p:animEffect transition="in" filter="diamond(in)">
                                      <p:cBhvr>
                                        <p:cTn id="27" dur="2000"/>
                                        <p:tgtEl>
                                          <p:spTgt spid="619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300DEBB-235D-6E12-48A9-7C17CA8FC378}"/>
              </a:ext>
            </a:extLst>
          </p:cNvPr>
          <p:cNvSpPr>
            <a:spLocks noChangeArrowheads="1"/>
          </p:cNvSpPr>
          <p:nvPr/>
        </p:nvSpPr>
        <p:spPr bwMode="auto">
          <a:xfrm>
            <a:off x="1350963" y="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4400">
                <a:solidFill>
                  <a:srgbClr val="FF0000"/>
                </a:solidFill>
                <a:latin typeface="Tahoma" panose="020B0604030504040204" pitchFamily="34" charset="0"/>
              </a:rPr>
              <a:t>Push</a:t>
            </a:r>
            <a:r>
              <a:rPr lang="en-US" altLang="en-US" sz="4400" b="0">
                <a:solidFill>
                  <a:schemeClr val="tx2"/>
                </a:solidFill>
                <a:latin typeface="Tahoma" panose="020B0604030504040204" pitchFamily="34" charset="0"/>
              </a:rPr>
              <a:t> and </a:t>
            </a:r>
            <a:r>
              <a:rPr lang="en-US" altLang="en-US" sz="4400">
                <a:solidFill>
                  <a:srgbClr val="FF0000"/>
                </a:solidFill>
                <a:latin typeface="Tahoma" panose="020B0604030504040204" pitchFamily="34" charset="0"/>
              </a:rPr>
              <a:t>Pop </a:t>
            </a:r>
            <a:r>
              <a:rPr lang="en-US" altLang="en-US" sz="4400" b="0">
                <a:solidFill>
                  <a:srgbClr val="C00000"/>
                </a:solidFill>
                <a:latin typeface="Tahoma" panose="020B0604030504040204" pitchFamily="34" charset="0"/>
              </a:rPr>
              <a:t>Matrix</a:t>
            </a:r>
            <a:r>
              <a:rPr lang="en-US" altLang="en-US" sz="4400" b="0">
                <a:solidFill>
                  <a:schemeClr val="tx2"/>
                </a:solidFill>
                <a:latin typeface="Tahoma" panose="020B0604030504040204" pitchFamily="34" charset="0"/>
              </a:rPr>
              <a:t> </a:t>
            </a:r>
            <a:r>
              <a:rPr lang="en-US" altLang="en-US" sz="4400">
                <a:solidFill>
                  <a:srgbClr val="FF0000"/>
                </a:solidFill>
                <a:latin typeface="Tahoma" panose="020B0604030504040204" pitchFamily="34" charset="0"/>
              </a:rPr>
              <a:t>Stack </a:t>
            </a:r>
          </a:p>
        </p:txBody>
      </p:sp>
      <p:sp>
        <p:nvSpPr>
          <p:cNvPr id="58371" name="Rectangle 3">
            <a:extLst>
              <a:ext uri="{FF2B5EF4-FFF2-40B4-BE49-F238E27FC236}">
                <a16:creationId xmlns:a16="http://schemas.microsoft.com/office/drawing/2014/main" id="{83BA10B1-0A70-F66F-8633-BBDC387AAD90}"/>
              </a:ext>
            </a:extLst>
          </p:cNvPr>
          <p:cNvSpPr>
            <a:spLocks noChangeArrowheads="1"/>
          </p:cNvSpPr>
          <p:nvPr/>
        </p:nvSpPr>
        <p:spPr bwMode="auto">
          <a:xfrm>
            <a:off x="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Clr>
                <a:schemeClr val="folHlink"/>
              </a:buClr>
              <a:buSzPct val="60000"/>
              <a:buFont typeface="Wingdings" panose="05000000000000000000" pitchFamily="2" charset="2"/>
              <a:buChar char="n"/>
            </a:pPr>
            <a:r>
              <a:rPr lang="en-US" altLang="en-US" b="0">
                <a:latin typeface="Tahoma" panose="020B0604030504040204" pitchFamily="34" charset="0"/>
              </a:rPr>
              <a:t>Nested </a:t>
            </a:r>
            <a:r>
              <a:rPr lang="en-US" altLang="en-US">
                <a:solidFill>
                  <a:srgbClr val="FF0000"/>
                </a:solidFill>
                <a:latin typeface="Tahoma" panose="020B0604030504040204" pitchFamily="34" charset="0"/>
              </a:rPr>
              <a:t>Push</a:t>
            </a:r>
            <a:r>
              <a:rPr lang="en-US" altLang="en-US" b="0">
                <a:latin typeface="Tahoma" panose="020B0604030504040204" pitchFamily="34" charset="0"/>
              </a:rPr>
              <a:t> and </a:t>
            </a:r>
            <a:r>
              <a:rPr lang="en-US" altLang="en-US">
                <a:solidFill>
                  <a:srgbClr val="FF0000"/>
                </a:solidFill>
                <a:latin typeface="Tahoma" panose="020B0604030504040204" pitchFamily="34" charset="0"/>
              </a:rPr>
              <a:t>Pop</a:t>
            </a:r>
            <a:r>
              <a:rPr lang="en-US" altLang="en-US" b="0">
                <a:latin typeface="Tahoma" panose="020B0604030504040204" pitchFamily="34" charset="0"/>
              </a:rPr>
              <a:t> operations</a:t>
            </a:r>
          </a:p>
        </p:txBody>
      </p:sp>
      <p:sp>
        <p:nvSpPr>
          <p:cNvPr id="58372" name="Rectangle 4">
            <a:extLst>
              <a:ext uri="{FF2B5EF4-FFF2-40B4-BE49-F238E27FC236}">
                <a16:creationId xmlns:a16="http://schemas.microsoft.com/office/drawing/2014/main" id="{8D6448B3-6030-C703-D717-05F9A7667569}"/>
              </a:ext>
            </a:extLst>
          </p:cNvPr>
          <p:cNvSpPr>
            <a:spLocks noChangeArrowheads="1"/>
          </p:cNvSpPr>
          <p:nvPr/>
        </p:nvSpPr>
        <p:spPr bwMode="auto">
          <a:xfrm>
            <a:off x="457200" y="2743200"/>
            <a:ext cx="4495800" cy="3810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eaLnBrk="1" hangingPunct="1"/>
            <a:endParaRPr lang="en-US" altLang="en-US" sz="1800" b="0">
              <a:latin typeface="Tahoma" panose="020B0604030504040204" pitchFamily="34" charset="0"/>
            </a:endParaRPr>
          </a:p>
        </p:txBody>
      </p:sp>
      <p:sp>
        <p:nvSpPr>
          <p:cNvPr id="58373" name="Text Box 5">
            <a:extLst>
              <a:ext uri="{FF2B5EF4-FFF2-40B4-BE49-F238E27FC236}">
                <a16:creationId xmlns:a16="http://schemas.microsoft.com/office/drawing/2014/main" id="{C261F8FC-7C19-4534-CC3C-8F4F4F51625B}"/>
              </a:ext>
            </a:extLst>
          </p:cNvPr>
          <p:cNvSpPr txBox="1">
            <a:spLocks noChangeArrowheads="1"/>
          </p:cNvSpPr>
          <p:nvPr/>
        </p:nvSpPr>
        <p:spPr bwMode="auto">
          <a:xfrm>
            <a:off x="838200" y="2743200"/>
            <a:ext cx="3913188"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MatrixMode(GL_MODELVIEW); </a:t>
            </a:r>
          </a:p>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LoadIdentity(); </a:t>
            </a:r>
          </a:p>
          <a:p>
            <a:pPr eaLnBrk="1" hangingPunct="1"/>
            <a:r>
              <a:rPr lang="en-US" altLang="en-US" sz="2000" b="0">
                <a:latin typeface="Tahoma" panose="020B0604030504040204" pitchFamily="34" charset="0"/>
              </a:rPr>
              <a:t>… // Transform using M1; </a:t>
            </a:r>
          </a:p>
          <a:p>
            <a:pPr eaLnBrk="1" hangingPunct="1"/>
            <a:r>
              <a:rPr lang="en-US" altLang="en-US" sz="2000" b="0">
                <a:latin typeface="Tahoma" panose="020B0604030504040204" pitchFamily="34" charset="0"/>
              </a:rPr>
              <a:t>… // Transform using M2; </a:t>
            </a:r>
          </a:p>
          <a:p>
            <a:pPr eaLnBrk="1" hangingPunct="1"/>
            <a:r>
              <a:rPr lang="en-US" altLang="en-US" sz="2000">
                <a:solidFill>
                  <a:srgbClr val="FF0000"/>
                </a:solidFill>
                <a:latin typeface="Tahoma" panose="020B0604030504040204" pitchFamily="34" charset="0"/>
              </a:rPr>
              <a:t>gl</a:t>
            </a:r>
            <a:r>
              <a:rPr lang="en-US" altLang="en-US" sz="2000">
                <a:latin typeface="Tahoma" panose="020B0604030504040204" pitchFamily="34" charset="0"/>
              </a:rPr>
              <a:t>PushMatrix();</a:t>
            </a:r>
            <a:r>
              <a:rPr lang="en-US" altLang="en-US" sz="2000" b="0">
                <a:latin typeface="Tahoma" panose="020B0604030504040204" pitchFamily="34" charset="0"/>
              </a:rPr>
              <a:t> </a:t>
            </a:r>
          </a:p>
          <a:p>
            <a:pPr eaLnBrk="1" hangingPunct="1"/>
            <a:r>
              <a:rPr lang="en-US" altLang="en-US" sz="2000" b="0">
                <a:latin typeface="Tahoma" panose="020B0604030504040204" pitchFamily="34" charset="0"/>
              </a:rPr>
              <a:t>… // Transform using M3 </a:t>
            </a:r>
          </a:p>
          <a:p>
            <a:pPr eaLnBrk="1" hangingPunct="1"/>
            <a:r>
              <a:rPr lang="en-US" altLang="en-US" sz="2000" b="0">
                <a:solidFill>
                  <a:srgbClr val="FF0000"/>
                </a:solidFill>
                <a:latin typeface="Tahoma" panose="020B0604030504040204" pitchFamily="34" charset="0"/>
              </a:rPr>
              <a:t>gl</a:t>
            </a:r>
            <a:r>
              <a:rPr lang="en-US" altLang="en-US" sz="2000" b="0">
                <a:latin typeface="Tahoma" panose="020B0604030504040204" pitchFamily="34" charset="0"/>
              </a:rPr>
              <a:t>PushMatrix(); </a:t>
            </a:r>
          </a:p>
          <a:p>
            <a:pPr eaLnBrk="1" hangingPunct="1"/>
            <a:r>
              <a:rPr lang="en-US" altLang="en-US" sz="2000" b="0">
                <a:latin typeface="Tahoma" panose="020B0604030504040204" pitchFamily="34" charset="0"/>
              </a:rPr>
              <a:t>..  // Transform using M4</a:t>
            </a:r>
          </a:p>
          <a:p>
            <a:pPr eaLnBrk="1" hangingPunct="1"/>
            <a:r>
              <a:rPr lang="en-US" altLang="en-US" sz="2000">
                <a:solidFill>
                  <a:srgbClr val="FF0000"/>
                </a:solidFill>
                <a:latin typeface="Tahoma" panose="020B0604030504040204" pitchFamily="34" charset="0"/>
              </a:rPr>
              <a:t>glPop</a:t>
            </a:r>
            <a:r>
              <a:rPr lang="en-US" altLang="en-US" sz="2000">
                <a:latin typeface="Tahoma" panose="020B0604030504040204" pitchFamily="34" charset="0"/>
              </a:rPr>
              <a:t>Matrix();</a:t>
            </a:r>
            <a:r>
              <a:rPr lang="en-US" altLang="en-US" sz="2000" b="0">
                <a:latin typeface="Tahoma" panose="020B0604030504040204" pitchFamily="34" charset="0"/>
              </a:rPr>
              <a:t> </a:t>
            </a:r>
          </a:p>
          <a:p>
            <a:pPr eaLnBrk="1" hangingPunct="1"/>
            <a:r>
              <a:rPr lang="en-US" altLang="en-US" sz="2000" b="0">
                <a:latin typeface="Tahoma" panose="020B0604030504040204" pitchFamily="34" charset="0"/>
              </a:rPr>
              <a:t>…// Transform using M5</a:t>
            </a:r>
          </a:p>
          <a:p>
            <a:pPr eaLnBrk="1" hangingPunct="1"/>
            <a:r>
              <a:rPr lang="en-US" altLang="en-US" sz="2000" b="0">
                <a:latin typeface="Tahoma" panose="020B0604030504040204" pitchFamily="34" charset="0"/>
              </a:rPr>
              <a:t>…</a:t>
            </a:r>
          </a:p>
          <a:p>
            <a:pPr eaLnBrk="1" hangingPunct="1"/>
            <a:r>
              <a:rPr lang="en-US" altLang="en-US" sz="2000" b="0">
                <a:solidFill>
                  <a:srgbClr val="FF0000"/>
                </a:solidFill>
                <a:latin typeface="Tahoma" panose="020B0604030504040204" pitchFamily="34" charset="0"/>
              </a:rPr>
              <a:t>gl</a:t>
            </a:r>
            <a:r>
              <a:rPr lang="en-US" altLang="en-US" sz="2000">
                <a:solidFill>
                  <a:srgbClr val="FF0000"/>
                </a:solidFill>
                <a:latin typeface="Tahoma" panose="020B0604030504040204" pitchFamily="34" charset="0"/>
              </a:rPr>
              <a:t>Pop</a:t>
            </a:r>
            <a:r>
              <a:rPr lang="en-US" altLang="en-US" sz="2000">
                <a:latin typeface="Tahoma" panose="020B0604030504040204" pitchFamily="34" charset="0"/>
              </a:rPr>
              <a:t>Matrix</a:t>
            </a:r>
            <a:r>
              <a:rPr lang="en-US" altLang="en-US" sz="2000" b="0">
                <a:latin typeface="Tahoma" panose="020B0604030504040204" pitchFamily="34" charset="0"/>
              </a:rPr>
              <a:t>(); </a:t>
            </a:r>
          </a:p>
        </p:txBody>
      </p:sp>
      <p:sp>
        <p:nvSpPr>
          <p:cNvPr id="58374" name="Text Box 6">
            <a:extLst>
              <a:ext uri="{FF2B5EF4-FFF2-40B4-BE49-F238E27FC236}">
                <a16:creationId xmlns:a16="http://schemas.microsoft.com/office/drawing/2014/main" id="{A76FA738-3B75-0BDC-2C29-269A150AC7AE}"/>
              </a:ext>
            </a:extLst>
          </p:cNvPr>
          <p:cNvSpPr txBox="1">
            <a:spLocks noChangeArrowheads="1"/>
          </p:cNvSpPr>
          <p:nvPr/>
        </p:nvSpPr>
        <p:spPr bwMode="auto">
          <a:xfrm>
            <a:off x="5029200" y="2601913"/>
            <a:ext cx="4040188"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a:solidFill>
                  <a:srgbClr val="990033"/>
                </a:solidFill>
                <a:latin typeface="Tahoma" panose="020B0604030504040204" pitchFamily="34" charset="0"/>
              </a:rPr>
              <a:t>Modelview Matrix</a:t>
            </a:r>
            <a:r>
              <a:rPr lang="en-US" altLang="en-US" sz="1800" b="0">
                <a:latin typeface="Tahoma" panose="020B0604030504040204" pitchFamily="34" charset="0"/>
              </a:rPr>
              <a:t>(</a:t>
            </a:r>
            <a:r>
              <a:rPr lang="en-US" altLang="en-US" sz="1800">
                <a:solidFill>
                  <a:srgbClr val="C00000"/>
                </a:solidFill>
                <a:latin typeface="Tahoma" panose="020B0604030504040204" pitchFamily="34" charset="0"/>
              </a:rPr>
              <a:t>M</a:t>
            </a:r>
            <a:r>
              <a:rPr lang="en-US" altLang="en-US" sz="1800" b="0">
                <a:latin typeface="Tahoma" panose="020B0604030504040204" pitchFamily="34" charset="0"/>
              </a:rPr>
              <a:t>)        </a:t>
            </a:r>
            <a:r>
              <a:rPr lang="en-US" altLang="en-US" sz="1800">
                <a:solidFill>
                  <a:srgbClr val="FF0000"/>
                </a:solidFill>
                <a:latin typeface="Tahoma" panose="020B0604030504040204" pitchFamily="34" charset="0"/>
              </a:rPr>
              <a:t>Stack</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M =  I</a:t>
            </a:r>
          </a:p>
          <a:p>
            <a:pPr eaLnBrk="1" hangingPunct="1"/>
            <a:r>
              <a:rPr lang="en-US" altLang="en-US" sz="1800" b="0">
                <a:latin typeface="Tahoma" panose="020B0604030504040204" pitchFamily="34" charset="0"/>
              </a:rPr>
              <a:t>M = M1 </a:t>
            </a:r>
          </a:p>
          <a:p>
            <a:pPr eaLnBrk="1" hangingPunct="1"/>
            <a:r>
              <a:rPr lang="en-US" altLang="en-US" sz="1800" b="0">
                <a:latin typeface="Tahoma" panose="020B0604030504040204" pitchFamily="34" charset="0"/>
              </a:rPr>
              <a:t>M = M1 x M2                    M1xM2</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M = M1 x M2 x M3           </a:t>
            </a:r>
            <a:r>
              <a:rPr lang="en-US" altLang="en-US" sz="1800" b="0">
                <a:solidFill>
                  <a:srgbClr val="C00000"/>
                </a:solidFill>
                <a:latin typeface="Tahoma" panose="020B0604030504040204" pitchFamily="34" charset="0"/>
              </a:rPr>
              <a:t>M1xM2xM3</a:t>
            </a:r>
          </a:p>
          <a:p>
            <a:pPr eaLnBrk="1" hangingPunct="1"/>
            <a:r>
              <a:rPr lang="en-US" altLang="en-US" sz="1800" b="0">
                <a:latin typeface="Tahoma" panose="020B0604030504040204" pitchFamily="34" charset="0"/>
              </a:rPr>
              <a:t>                                      M1 x M2</a:t>
            </a:r>
          </a:p>
          <a:p>
            <a:pPr eaLnBrk="1" hangingPunct="1"/>
            <a:r>
              <a:rPr lang="en-US" altLang="en-US" sz="1800" b="0">
                <a:latin typeface="Tahoma" panose="020B0604030504040204" pitchFamily="34" charset="0"/>
              </a:rPr>
              <a:t>M = M1 x M2 x M3 x M4 </a:t>
            </a:r>
          </a:p>
          <a:p>
            <a:pPr eaLnBrk="1" hangingPunct="1"/>
            <a:r>
              <a:rPr lang="en-US" altLang="en-US" sz="1800" b="0">
                <a:latin typeface="Tahoma" panose="020B0604030504040204" pitchFamily="34" charset="0"/>
              </a:rPr>
              <a:t>M = M1 x M2 x M3</a:t>
            </a:r>
          </a:p>
          <a:p>
            <a:pPr eaLnBrk="1" hangingPunct="1"/>
            <a:r>
              <a:rPr lang="en-US" altLang="en-US" sz="1800" b="0">
                <a:latin typeface="Tahoma" panose="020B0604030504040204" pitchFamily="34" charset="0"/>
              </a:rPr>
              <a:t>                                      </a:t>
            </a:r>
            <a:r>
              <a:rPr lang="en-US" altLang="en-US" sz="1800" b="0">
                <a:solidFill>
                  <a:srgbClr val="C00000"/>
                </a:solidFill>
                <a:latin typeface="Tahoma" panose="020B0604030504040204" pitchFamily="34" charset="0"/>
              </a:rPr>
              <a:t>M1 x M2</a:t>
            </a:r>
          </a:p>
          <a:p>
            <a:pPr eaLnBrk="1" hangingPunct="1"/>
            <a:r>
              <a:rPr lang="en-US" altLang="en-US" sz="1800" b="0">
                <a:latin typeface="Tahoma" panose="020B0604030504040204" pitchFamily="34" charset="0"/>
              </a:rPr>
              <a:t>M = M1 x M2 x M3 x M5</a:t>
            </a:r>
          </a:p>
          <a:p>
            <a:pPr eaLnBrk="1" hangingPunct="1"/>
            <a:endParaRPr lang="en-US" altLang="en-US" sz="1800" b="0">
              <a:latin typeface="Tahoma" panose="020B0604030504040204" pitchFamily="34" charset="0"/>
            </a:endParaRPr>
          </a:p>
          <a:p>
            <a:pPr eaLnBrk="1" hangingPunct="1"/>
            <a:r>
              <a:rPr lang="en-US" altLang="en-US" sz="1800" b="0">
                <a:latin typeface="Tahoma" panose="020B0604030504040204" pitchFamily="34" charset="0"/>
              </a:rPr>
              <a:t>M = </a:t>
            </a:r>
            <a:r>
              <a:rPr lang="en-US" altLang="en-US" sz="1800" b="0">
                <a:solidFill>
                  <a:srgbClr val="C00000"/>
                </a:solidFill>
                <a:latin typeface="Tahoma" panose="020B0604030504040204" pitchFamily="34" charset="0"/>
              </a:rPr>
              <a:t>M1 x M2 </a:t>
            </a:r>
          </a:p>
          <a:p>
            <a:pPr eaLnBrk="1" hangingPunct="1"/>
            <a:endParaRPr lang="en-US" altLang="en-US" sz="1800" b="0">
              <a:latin typeface="Tahoma" panose="020B0604030504040204" pitchFamily="34" charset="0"/>
            </a:endParaRPr>
          </a:p>
        </p:txBody>
      </p:sp>
      <p:sp>
        <p:nvSpPr>
          <p:cNvPr id="58375" name="Line 7">
            <a:extLst>
              <a:ext uri="{FF2B5EF4-FFF2-40B4-BE49-F238E27FC236}">
                <a16:creationId xmlns:a16="http://schemas.microsoft.com/office/drawing/2014/main" id="{ECC169A6-0EB7-4CF4-1BFB-3BAF53F15DBC}"/>
              </a:ext>
            </a:extLst>
          </p:cNvPr>
          <p:cNvSpPr>
            <a:spLocks noChangeShapeType="1"/>
          </p:cNvSpPr>
          <p:nvPr/>
        </p:nvSpPr>
        <p:spPr bwMode="auto">
          <a:xfrm>
            <a:off x="7696200" y="2362200"/>
            <a:ext cx="0" cy="419100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8376" name="Rectangle 8">
            <a:extLst>
              <a:ext uri="{FF2B5EF4-FFF2-40B4-BE49-F238E27FC236}">
                <a16:creationId xmlns:a16="http://schemas.microsoft.com/office/drawing/2014/main" id="{CF74DC34-EC40-85D0-CD80-33CDDC2CD094}"/>
              </a:ext>
            </a:extLst>
          </p:cNvPr>
          <p:cNvSpPr>
            <a:spLocks noChangeArrowheads="1"/>
          </p:cNvSpPr>
          <p:nvPr/>
        </p:nvSpPr>
        <p:spPr bwMode="auto">
          <a:xfrm>
            <a:off x="7772400" y="3657600"/>
            <a:ext cx="990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7" name="Rectangle 9">
            <a:extLst>
              <a:ext uri="{FF2B5EF4-FFF2-40B4-BE49-F238E27FC236}">
                <a16:creationId xmlns:a16="http://schemas.microsoft.com/office/drawing/2014/main" id="{29BF08FA-B995-0C16-6335-12F23F373B0A}"/>
              </a:ext>
            </a:extLst>
          </p:cNvPr>
          <p:cNvSpPr>
            <a:spLocks noChangeArrowheads="1"/>
          </p:cNvSpPr>
          <p:nvPr/>
        </p:nvSpPr>
        <p:spPr bwMode="auto">
          <a:xfrm>
            <a:off x="7772400" y="4191000"/>
            <a:ext cx="1219200" cy="685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78" name="Line 10">
            <a:extLst>
              <a:ext uri="{FF2B5EF4-FFF2-40B4-BE49-F238E27FC236}">
                <a16:creationId xmlns:a16="http://schemas.microsoft.com/office/drawing/2014/main" id="{900A0E54-2B0A-1014-0B49-273F6F03A742}"/>
              </a:ext>
            </a:extLst>
          </p:cNvPr>
          <p:cNvSpPr>
            <a:spLocks noChangeShapeType="1"/>
          </p:cNvSpPr>
          <p:nvPr/>
        </p:nvSpPr>
        <p:spPr bwMode="auto">
          <a:xfrm>
            <a:off x="7772400" y="4876800"/>
            <a:ext cx="121920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8379" name="Rectangle 11">
            <a:extLst>
              <a:ext uri="{FF2B5EF4-FFF2-40B4-BE49-F238E27FC236}">
                <a16:creationId xmlns:a16="http://schemas.microsoft.com/office/drawing/2014/main" id="{53AF9DA7-9A27-BBAF-EB96-9D39572129B3}"/>
              </a:ext>
            </a:extLst>
          </p:cNvPr>
          <p:cNvSpPr>
            <a:spLocks noChangeArrowheads="1"/>
          </p:cNvSpPr>
          <p:nvPr/>
        </p:nvSpPr>
        <p:spPr bwMode="auto">
          <a:xfrm>
            <a:off x="7772400" y="5334000"/>
            <a:ext cx="990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0" name="Rectangle 12">
            <a:extLst>
              <a:ext uri="{FF2B5EF4-FFF2-40B4-BE49-F238E27FC236}">
                <a16:creationId xmlns:a16="http://schemas.microsoft.com/office/drawing/2014/main" id="{7E816EA0-361B-DD32-0F94-6E9CBCF06DE8}"/>
              </a:ext>
            </a:extLst>
          </p:cNvPr>
          <p:cNvSpPr>
            <a:spLocks noChangeArrowheads="1"/>
          </p:cNvSpPr>
          <p:nvPr/>
        </p:nvSpPr>
        <p:spPr bwMode="auto">
          <a:xfrm>
            <a:off x="7772400" y="3124200"/>
            <a:ext cx="9906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1" name="Rectangle 13">
            <a:extLst>
              <a:ext uri="{FF2B5EF4-FFF2-40B4-BE49-F238E27FC236}">
                <a16:creationId xmlns:a16="http://schemas.microsoft.com/office/drawing/2014/main" id="{E5829193-57BB-A215-A534-035BFFE55EA7}"/>
              </a:ext>
            </a:extLst>
          </p:cNvPr>
          <p:cNvSpPr>
            <a:spLocks noChangeArrowheads="1"/>
          </p:cNvSpPr>
          <p:nvPr/>
        </p:nvSpPr>
        <p:spPr bwMode="auto">
          <a:xfrm>
            <a:off x="7848600" y="6324600"/>
            <a:ext cx="990600" cy="381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58382" name="Line 14">
            <a:extLst>
              <a:ext uri="{FF2B5EF4-FFF2-40B4-BE49-F238E27FC236}">
                <a16:creationId xmlns:a16="http://schemas.microsoft.com/office/drawing/2014/main" id="{D2128030-ABD8-1508-DF22-B5259553EA48}"/>
              </a:ext>
            </a:extLst>
          </p:cNvPr>
          <p:cNvSpPr>
            <a:spLocks noChangeShapeType="1"/>
          </p:cNvSpPr>
          <p:nvPr/>
        </p:nvSpPr>
        <p:spPr bwMode="auto">
          <a:xfrm>
            <a:off x="5029200" y="2971800"/>
            <a:ext cx="4114800" cy="0"/>
          </a:xfrm>
          <a:prstGeom prst="line">
            <a:avLst/>
          </a:prstGeom>
          <a:noFill/>
          <a:ln w="9525">
            <a:solidFill>
              <a:schemeClr val="tx2"/>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58383" name="Line 15">
            <a:extLst>
              <a:ext uri="{FF2B5EF4-FFF2-40B4-BE49-F238E27FC236}">
                <a16:creationId xmlns:a16="http://schemas.microsoft.com/office/drawing/2014/main" id="{E8302E4E-F8A2-AC2C-7FF0-EEEA47F8BB0E}"/>
              </a:ext>
            </a:extLst>
          </p:cNvPr>
          <p:cNvSpPr>
            <a:spLocks noChangeShapeType="1"/>
          </p:cNvSpPr>
          <p:nvPr/>
        </p:nvSpPr>
        <p:spPr bwMode="auto">
          <a:xfrm>
            <a:off x="3352800" y="3276600"/>
            <a:ext cx="1524000" cy="76200"/>
          </a:xfrm>
          <a:prstGeom prst="line">
            <a:avLst/>
          </a:prstGeom>
          <a:noFill/>
          <a:ln w="9525">
            <a:solidFill>
              <a:schemeClr val="tx1"/>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sp>
        <p:nvSpPr>
          <p:cNvPr id="58384" name="Line 16">
            <a:extLst>
              <a:ext uri="{FF2B5EF4-FFF2-40B4-BE49-F238E27FC236}">
                <a16:creationId xmlns:a16="http://schemas.microsoft.com/office/drawing/2014/main" id="{602FD510-C666-1A33-A5D4-16E61F47CB41}"/>
              </a:ext>
            </a:extLst>
          </p:cNvPr>
          <p:cNvSpPr>
            <a:spLocks noChangeShapeType="1"/>
          </p:cNvSpPr>
          <p:nvPr/>
        </p:nvSpPr>
        <p:spPr bwMode="auto">
          <a:xfrm>
            <a:off x="3962400" y="3581400"/>
            <a:ext cx="914400" cy="0"/>
          </a:xfrm>
          <a:prstGeom prst="line">
            <a:avLst/>
          </a:prstGeom>
          <a:noFill/>
          <a:ln w="9525">
            <a:solidFill>
              <a:schemeClr val="tx1"/>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sp>
        <p:nvSpPr>
          <p:cNvPr id="58385" name="Line 17">
            <a:extLst>
              <a:ext uri="{FF2B5EF4-FFF2-40B4-BE49-F238E27FC236}">
                <a16:creationId xmlns:a16="http://schemas.microsoft.com/office/drawing/2014/main" id="{4C145E8C-DF3B-83A5-C8F2-EF0629D4A0B1}"/>
              </a:ext>
            </a:extLst>
          </p:cNvPr>
          <p:cNvSpPr>
            <a:spLocks noChangeShapeType="1"/>
          </p:cNvSpPr>
          <p:nvPr/>
        </p:nvSpPr>
        <p:spPr bwMode="auto">
          <a:xfrm>
            <a:off x="3962400" y="3886200"/>
            <a:ext cx="990600" cy="0"/>
          </a:xfrm>
          <a:prstGeom prst="line">
            <a:avLst/>
          </a:prstGeom>
          <a:noFill/>
          <a:ln w="9525">
            <a:solidFill>
              <a:schemeClr val="tx1"/>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sp>
        <p:nvSpPr>
          <p:cNvPr id="58386" name="Line 18">
            <a:extLst>
              <a:ext uri="{FF2B5EF4-FFF2-40B4-BE49-F238E27FC236}">
                <a16:creationId xmlns:a16="http://schemas.microsoft.com/office/drawing/2014/main" id="{55FC6AD7-E991-DA35-9013-A115973E3097}"/>
              </a:ext>
            </a:extLst>
          </p:cNvPr>
          <p:cNvSpPr>
            <a:spLocks noChangeShapeType="1"/>
          </p:cNvSpPr>
          <p:nvPr/>
        </p:nvSpPr>
        <p:spPr bwMode="auto">
          <a:xfrm flipV="1">
            <a:off x="3962400" y="5029200"/>
            <a:ext cx="1066800" cy="76200"/>
          </a:xfrm>
          <a:prstGeom prst="line">
            <a:avLst/>
          </a:prstGeom>
          <a:noFill/>
          <a:ln w="9525">
            <a:solidFill>
              <a:schemeClr val="tx1"/>
            </a:solidFill>
            <a:miter lim="800000"/>
            <a:headEnd/>
            <a:tailEnd type="stealth" w="med" len="med"/>
          </a:ln>
          <a:extLst>
            <a:ext uri="{909E8E84-426E-40DD-AFC4-6F175D3DCCD1}">
              <a14:hiddenFill xmlns:a14="http://schemas.microsoft.com/office/drawing/2010/main">
                <a:noFill/>
              </a14:hiddenFill>
            </a:ext>
          </a:extLst>
        </p:spPr>
        <p:txBody>
          <a:bodyPr wrap="none"/>
          <a:lstStyle/>
          <a:p>
            <a:endParaRPr lang="en-US"/>
          </a:p>
        </p:txBody>
      </p:sp>
      <p:sp>
        <p:nvSpPr>
          <p:cNvPr id="58387" name="Line 19">
            <a:extLst>
              <a:ext uri="{FF2B5EF4-FFF2-40B4-BE49-F238E27FC236}">
                <a16:creationId xmlns:a16="http://schemas.microsoft.com/office/drawing/2014/main" id="{8E6E02FE-D8BC-AA24-DBC1-09A21E10EEF4}"/>
              </a:ext>
            </a:extLst>
          </p:cNvPr>
          <p:cNvSpPr>
            <a:spLocks noChangeShapeType="1"/>
          </p:cNvSpPr>
          <p:nvPr/>
        </p:nvSpPr>
        <p:spPr bwMode="auto">
          <a:xfrm>
            <a:off x="3810000" y="5638800"/>
            <a:ext cx="1219200" cy="152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88" name="Line 20">
            <a:extLst>
              <a:ext uri="{FF2B5EF4-FFF2-40B4-BE49-F238E27FC236}">
                <a16:creationId xmlns:a16="http://schemas.microsoft.com/office/drawing/2014/main" id="{B7CF9C00-D9D4-3FF1-9E8A-C0CBE8892F35}"/>
              </a:ext>
            </a:extLst>
          </p:cNvPr>
          <p:cNvSpPr>
            <a:spLocks noChangeShapeType="1"/>
          </p:cNvSpPr>
          <p:nvPr/>
        </p:nvSpPr>
        <p:spPr bwMode="auto">
          <a:xfrm>
            <a:off x="2743200" y="6324600"/>
            <a:ext cx="21336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89" name="Line 21">
            <a:extLst>
              <a:ext uri="{FF2B5EF4-FFF2-40B4-BE49-F238E27FC236}">
                <a16:creationId xmlns:a16="http://schemas.microsoft.com/office/drawing/2014/main" id="{3393B9C6-D7C7-6EFF-F074-2BA0EF21D727}"/>
              </a:ext>
            </a:extLst>
          </p:cNvPr>
          <p:cNvSpPr>
            <a:spLocks noChangeShapeType="1"/>
          </p:cNvSpPr>
          <p:nvPr/>
        </p:nvSpPr>
        <p:spPr bwMode="auto">
          <a:xfrm flipH="1">
            <a:off x="6400800" y="5791200"/>
            <a:ext cx="1524000" cy="381000"/>
          </a:xfrm>
          <a:prstGeom prst="line">
            <a:avLst/>
          </a:prstGeom>
          <a:noFill/>
          <a:ln w="254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0" name="Line 22">
            <a:extLst>
              <a:ext uri="{FF2B5EF4-FFF2-40B4-BE49-F238E27FC236}">
                <a16:creationId xmlns:a16="http://schemas.microsoft.com/office/drawing/2014/main" id="{3B628276-9704-91C1-D582-119796493F56}"/>
              </a:ext>
            </a:extLst>
          </p:cNvPr>
          <p:cNvSpPr>
            <a:spLocks noChangeShapeType="1"/>
          </p:cNvSpPr>
          <p:nvPr/>
        </p:nvSpPr>
        <p:spPr bwMode="auto">
          <a:xfrm flipV="1">
            <a:off x="2895600" y="3962400"/>
            <a:ext cx="480060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1" name="Line 23">
            <a:extLst>
              <a:ext uri="{FF2B5EF4-FFF2-40B4-BE49-F238E27FC236}">
                <a16:creationId xmlns:a16="http://schemas.microsoft.com/office/drawing/2014/main" id="{A276000E-7813-6E01-7D4B-9E8CE37FD4F1}"/>
              </a:ext>
            </a:extLst>
          </p:cNvPr>
          <p:cNvSpPr>
            <a:spLocks noChangeShapeType="1"/>
          </p:cNvSpPr>
          <p:nvPr/>
        </p:nvSpPr>
        <p:spPr bwMode="auto">
          <a:xfrm flipV="1">
            <a:off x="2819400" y="4572000"/>
            <a:ext cx="48768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2" name="Line 24">
            <a:extLst>
              <a:ext uri="{FF2B5EF4-FFF2-40B4-BE49-F238E27FC236}">
                <a16:creationId xmlns:a16="http://schemas.microsoft.com/office/drawing/2014/main" id="{A0BD319C-7C84-D569-7CB6-65F20553E2EF}"/>
              </a:ext>
            </a:extLst>
          </p:cNvPr>
          <p:cNvSpPr>
            <a:spLocks noChangeShapeType="1"/>
          </p:cNvSpPr>
          <p:nvPr/>
        </p:nvSpPr>
        <p:spPr bwMode="auto">
          <a:xfrm flipH="1">
            <a:off x="7086600" y="4495800"/>
            <a:ext cx="762000" cy="762000"/>
          </a:xfrm>
          <a:prstGeom prst="line">
            <a:avLst/>
          </a:prstGeom>
          <a:noFill/>
          <a:ln w="2540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3" name="Line 25">
            <a:extLst>
              <a:ext uri="{FF2B5EF4-FFF2-40B4-BE49-F238E27FC236}">
                <a16:creationId xmlns:a16="http://schemas.microsoft.com/office/drawing/2014/main" id="{99FFD4DA-3555-2984-7FC8-F09203CCB9CD}"/>
              </a:ext>
            </a:extLst>
          </p:cNvPr>
          <p:cNvSpPr>
            <a:spLocks noChangeShapeType="1"/>
          </p:cNvSpPr>
          <p:nvPr/>
        </p:nvSpPr>
        <p:spPr bwMode="auto">
          <a:xfrm flipV="1">
            <a:off x="2590800" y="5257800"/>
            <a:ext cx="2362200" cy="152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4" name="Line 26">
            <a:extLst>
              <a:ext uri="{FF2B5EF4-FFF2-40B4-BE49-F238E27FC236}">
                <a16:creationId xmlns:a16="http://schemas.microsoft.com/office/drawing/2014/main" id="{4895F7B2-ADFE-E961-E6B1-3076390F4981}"/>
              </a:ext>
            </a:extLst>
          </p:cNvPr>
          <p:cNvSpPr>
            <a:spLocks noChangeShapeType="1"/>
          </p:cNvSpPr>
          <p:nvPr/>
        </p:nvSpPr>
        <p:spPr bwMode="auto">
          <a:xfrm>
            <a:off x="2667000" y="5410200"/>
            <a:ext cx="5105400" cy="1524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8395" name="Line 27">
            <a:extLst>
              <a:ext uri="{FF2B5EF4-FFF2-40B4-BE49-F238E27FC236}">
                <a16:creationId xmlns:a16="http://schemas.microsoft.com/office/drawing/2014/main" id="{1AC2D731-890C-63DA-6193-861171D15538}"/>
              </a:ext>
            </a:extLst>
          </p:cNvPr>
          <p:cNvSpPr>
            <a:spLocks noChangeShapeType="1"/>
          </p:cNvSpPr>
          <p:nvPr/>
        </p:nvSpPr>
        <p:spPr bwMode="auto">
          <a:xfrm>
            <a:off x="2819400" y="6324600"/>
            <a:ext cx="487680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58374"/>
                                        </p:tgtEl>
                                        <p:attrNameLst>
                                          <p:attrName>style.visibility</p:attrName>
                                        </p:attrNameLst>
                                      </p:cBhvr>
                                      <p:to>
                                        <p:strVal val="visible"/>
                                      </p:to>
                                    </p:set>
                                    <p:animEffect transition="in" filter="fade">
                                      <p:cBhvr>
                                        <p:cTn id="7" dur="2000"/>
                                        <p:tgtEl>
                                          <p:spTgt spid="58374"/>
                                        </p:tgtEl>
                                      </p:cBhvr>
                                    </p:animEffect>
                                    <p:anim calcmode="lin" valueType="num">
                                      <p:cBhvr>
                                        <p:cTn id="8" dur="2000" fill="hold"/>
                                        <p:tgtEl>
                                          <p:spTgt spid="58374"/>
                                        </p:tgtEl>
                                        <p:attrNameLst>
                                          <p:attrName>ppt_w</p:attrName>
                                        </p:attrNameLst>
                                      </p:cBhvr>
                                      <p:tavLst>
                                        <p:tav tm="0" fmla="#ppt_w*sin(2.5*pi*$)">
                                          <p:val>
                                            <p:fltVal val="0"/>
                                          </p:val>
                                        </p:tav>
                                        <p:tav tm="100000">
                                          <p:val>
                                            <p:fltVal val="1"/>
                                          </p:val>
                                        </p:tav>
                                      </p:tavLst>
                                    </p:anim>
                                    <p:anim calcmode="lin" valueType="num">
                                      <p:cBhvr>
                                        <p:cTn id="9" dur="2000" fill="hold"/>
                                        <p:tgtEl>
                                          <p:spTgt spid="58374"/>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ntr" presetSubtype="0" fill="hold" nodeType="clickEffect">
                                  <p:stCondLst>
                                    <p:cond delay="0"/>
                                  </p:stCondLst>
                                  <p:childTnLst>
                                    <p:set>
                                      <p:cBhvr>
                                        <p:cTn id="13" dur="1" fill="hold">
                                          <p:stCondLst>
                                            <p:cond delay="0"/>
                                          </p:stCondLst>
                                        </p:cTn>
                                        <p:tgtEl>
                                          <p:spTgt spid="58374"/>
                                        </p:tgtEl>
                                        <p:attrNameLst>
                                          <p:attrName>style.visibility</p:attrName>
                                        </p:attrNameLst>
                                      </p:cBhvr>
                                      <p:to>
                                        <p:strVal val="visible"/>
                                      </p:to>
                                    </p:set>
                                    <p:animEffect transition="in" filter="wipe(down)">
                                      <p:cBhvr>
                                        <p:cTn id="14" dur="580">
                                          <p:stCondLst>
                                            <p:cond delay="0"/>
                                          </p:stCondLst>
                                        </p:cTn>
                                        <p:tgtEl>
                                          <p:spTgt spid="58374"/>
                                        </p:tgtEl>
                                      </p:cBhvr>
                                    </p:animEffect>
                                    <p:anim calcmode="lin" valueType="num">
                                      <p:cBhvr>
                                        <p:cTn id="15" dur="1822" tmFilter="0,0; 0.14,0.36; 0.43,0.73; 0.71,0.91; 1.0,1.0">
                                          <p:stCondLst>
                                            <p:cond delay="0"/>
                                          </p:stCondLst>
                                        </p:cTn>
                                        <p:tgtEl>
                                          <p:spTgt spid="5837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837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837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837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8374"/>
                                        </p:tgtEl>
                                        <p:attrNameLst>
                                          <p:attrName>ppt_y</p:attrName>
                                        </p:attrNameLst>
                                      </p:cBhvr>
                                      <p:tavLst>
                                        <p:tav tm="0" fmla="#ppt_y-sin(pi*$)/81">
                                          <p:val>
                                            <p:fltVal val="0"/>
                                          </p:val>
                                        </p:tav>
                                        <p:tav tm="100000">
                                          <p:val>
                                            <p:fltVal val="1"/>
                                          </p:val>
                                        </p:tav>
                                      </p:tavLst>
                                    </p:anim>
                                    <p:animScale>
                                      <p:cBhvr>
                                        <p:cTn id="20" dur="26">
                                          <p:stCondLst>
                                            <p:cond delay="650"/>
                                          </p:stCondLst>
                                        </p:cTn>
                                        <p:tgtEl>
                                          <p:spTgt spid="58374"/>
                                        </p:tgtEl>
                                      </p:cBhvr>
                                      <p:to x="100000" y="60000"/>
                                    </p:animScale>
                                    <p:animScale>
                                      <p:cBhvr>
                                        <p:cTn id="21" dur="166" decel="50000">
                                          <p:stCondLst>
                                            <p:cond delay="676"/>
                                          </p:stCondLst>
                                        </p:cTn>
                                        <p:tgtEl>
                                          <p:spTgt spid="58374"/>
                                        </p:tgtEl>
                                      </p:cBhvr>
                                      <p:to x="100000" y="100000"/>
                                    </p:animScale>
                                    <p:animScale>
                                      <p:cBhvr>
                                        <p:cTn id="22" dur="26">
                                          <p:stCondLst>
                                            <p:cond delay="1312"/>
                                          </p:stCondLst>
                                        </p:cTn>
                                        <p:tgtEl>
                                          <p:spTgt spid="58374"/>
                                        </p:tgtEl>
                                      </p:cBhvr>
                                      <p:to x="100000" y="80000"/>
                                    </p:animScale>
                                    <p:animScale>
                                      <p:cBhvr>
                                        <p:cTn id="23" dur="166" decel="50000">
                                          <p:stCondLst>
                                            <p:cond delay="1338"/>
                                          </p:stCondLst>
                                        </p:cTn>
                                        <p:tgtEl>
                                          <p:spTgt spid="58374"/>
                                        </p:tgtEl>
                                      </p:cBhvr>
                                      <p:to x="100000" y="100000"/>
                                    </p:animScale>
                                    <p:animScale>
                                      <p:cBhvr>
                                        <p:cTn id="24" dur="26">
                                          <p:stCondLst>
                                            <p:cond delay="1642"/>
                                          </p:stCondLst>
                                        </p:cTn>
                                        <p:tgtEl>
                                          <p:spTgt spid="58374"/>
                                        </p:tgtEl>
                                      </p:cBhvr>
                                      <p:to x="100000" y="90000"/>
                                    </p:animScale>
                                    <p:animScale>
                                      <p:cBhvr>
                                        <p:cTn id="25" dur="166" decel="50000">
                                          <p:stCondLst>
                                            <p:cond delay="1668"/>
                                          </p:stCondLst>
                                        </p:cTn>
                                        <p:tgtEl>
                                          <p:spTgt spid="58374"/>
                                        </p:tgtEl>
                                      </p:cBhvr>
                                      <p:to x="100000" y="100000"/>
                                    </p:animScale>
                                    <p:animScale>
                                      <p:cBhvr>
                                        <p:cTn id="26" dur="26">
                                          <p:stCondLst>
                                            <p:cond delay="1808"/>
                                          </p:stCondLst>
                                        </p:cTn>
                                        <p:tgtEl>
                                          <p:spTgt spid="58374"/>
                                        </p:tgtEl>
                                      </p:cBhvr>
                                      <p:to x="100000" y="95000"/>
                                    </p:animScale>
                                    <p:animScale>
                                      <p:cBhvr>
                                        <p:cTn id="27" dur="166" decel="50000">
                                          <p:stCondLst>
                                            <p:cond delay="1834"/>
                                          </p:stCondLst>
                                        </p:cTn>
                                        <p:tgtEl>
                                          <p:spTgt spid="58374"/>
                                        </p:tgtEl>
                                      </p:cBhvr>
                                      <p:to x="100000" y="100000"/>
                                    </p:animScale>
                                  </p:childTnLst>
                                </p:cTn>
                              </p:par>
                            </p:childTnLst>
                          </p:cTn>
                        </p:par>
                      </p:childTnLst>
                    </p:cTn>
                  </p:par>
                  <p:par>
                    <p:cTn id="28" fill="hold" nodeType="clickPar">
                      <p:stCondLst>
                        <p:cond delay="indefinite"/>
                      </p:stCondLst>
                      <p:childTnLst>
                        <p:par>
                          <p:cTn id="29" fill="hold" nodeType="withGroup">
                            <p:stCondLst>
                              <p:cond delay="0"/>
                            </p:stCondLst>
                            <p:childTnLst>
                              <p:par>
                                <p:cTn id="30" presetID="26" presetClass="entr" presetSubtype="0" fill="hold" nodeType="clickEffect">
                                  <p:stCondLst>
                                    <p:cond delay="0"/>
                                  </p:stCondLst>
                                  <p:childTnLst>
                                    <p:set>
                                      <p:cBhvr>
                                        <p:cTn id="31" dur="1" fill="hold">
                                          <p:stCondLst>
                                            <p:cond delay="0"/>
                                          </p:stCondLst>
                                        </p:cTn>
                                        <p:tgtEl>
                                          <p:spTgt spid="58373">
                                            <p:txEl>
                                              <p:pRg st="8" end="8"/>
                                            </p:txEl>
                                          </p:spTgt>
                                        </p:tgtEl>
                                        <p:attrNameLst>
                                          <p:attrName>style.visibility</p:attrName>
                                        </p:attrNameLst>
                                      </p:cBhvr>
                                      <p:to>
                                        <p:strVal val="visible"/>
                                      </p:to>
                                    </p:set>
                                    <p:animEffect transition="in" filter="wipe(down)">
                                      <p:cBhvr>
                                        <p:cTn id="32" dur="580">
                                          <p:stCondLst>
                                            <p:cond delay="0"/>
                                          </p:stCondLst>
                                        </p:cTn>
                                        <p:tgtEl>
                                          <p:spTgt spid="58373">
                                            <p:txEl>
                                              <p:pRg st="8" end="8"/>
                                            </p:txEl>
                                          </p:spTgt>
                                        </p:tgtEl>
                                      </p:cBhvr>
                                    </p:animEffect>
                                    <p:anim calcmode="lin" valueType="num">
                                      <p:cBhvr>
                                        <p:cTn id="33" dur="1822" tmFilter="0,0; 0.14,0.36; 0.43,0.73; 0.71,0.91; 1.0,1.0">
                                          <p:stCondLst>
                                            <p:cond delay="0"/>
                                          </p:stCondLst>
                                        </p:cTn>
                                        <p:tgtEl>
                                          <p:spTgt spid="58373">
                                            <p:txEl>
                                              <p:pRg st="8" end="8"/>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8373">
                                            <p:txEl>
                                              <p:pRg st="8" end="8"/>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8373">
                                            <p:txEl>
                                              <p:pRg st="8" end="8"/>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8373">
                                            <p:txEl>
                                              <p:pRg st="8" end="8"/>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8373">
                                            <p:txEl>
                                              <p:pRg st="8" end="8"/>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58373">
                                            <p:txEl>
                                              <p:pRg st="8" end="8"/>
                                            </p:txEl>
                                          </p:spTgt>
                                        </p:tgtEl>
                                      </p:cBhvr>
                                      <p:to x="100000" y="60000"/>
                                    </p:animScale>
                                    <p:animScale>
                                      <p:cBhvr>
                                        <p:cTn id="39" dur="166" decel="50000">
                                          <p:stCondLst>
                                            <p:cond delay="676"/>
                                          </p:stCondLst>
                                        </p:cTn>
                                        <p:tgtEl>
                                          <p:spTgt spid="58373">
                                            <p:txEl>
                                              <p:pRg st="8" end="8"/>
                                            </p:txEl>
                                          </p:spTgt>
                                        </p:tgtEl>
                                      </p:cBhvr>
                                      <p:to x="100000" y="100000"/>
                                    </p:animScale>
                                    <p:animScale>
                                      <p:cBhvr>
                                        <p:cTn id="40" dur="26">
                                          <p:stCondLst>
                                            <p:cond delay="1312"/>
                                          </p:stCondLst>
                                        </p:cTn>
                                        <p:tgtEl>
                                          <p:spTgt spid="58373">
                                            <p:txEl>
                                              <p:pRg st="8" end="8"/>
                                            </p:txEl>
                                          </p:spTgt>
                                        </p:tgtEl>
                                      </p:cBhvr>
                                      <p:to x="100000" y="80000"/>
                                    </p:animScale>
                                    <p:animScale>
                                      <p:cBhvr>
                                        <p:cTn id="41" dur="166" decel="50000">
                                          <p:stCondLst>
                                            <p:cond delay="1338"/>
                                          </p:stCondLst>
                                        </p:cTn>
                                        <p:tgtEl>
                                          <p:spTgt spid="58373">
                                            <p:txEl>
                                              <p:pRg st="8" end="8"/>
                                            </p:txEl>
                                          </p:spTgt>
                                        </p:tgtEl>
                                      </p:cBhvr>
                                      <p:to x="100000" y="100000"/>
                                    </p:animScale>
                                    <p:animScale>
                                      <p:cBhvr>
                                        <p:cTn id="42" dur="26">
                                          <p:stCondLst>
                                            <p:cond delay="1642"/>
                                          </p:stCondLst>
                                        </p:cTn>
                                        <p:tgtEl>
                                          <p:spTgt spid="58373">
                                            <p:txEl>
                                              <p:pRg st="8" end="8"/>
                                            </p:txEl>
                                          </p:spTgt>
                                        </p:tgtEl>
                                      </p:cBhvr>
                                      <p:to x="100000" y="90000"/>
                                    </p:animScale>
                                    <p:animScale>
                                      <p:cBhvr>
                                        <p:cTn id="43" dur="166" decel="50000">
                                          <p:stCondLst>
                                            <p:cond delay="1668"/>
                                          </p:stCondLst>
                                        </p:cTn>
                                        <p:tgtEl>
                                          <p:spTgt spid="58373">
                                            <p:txEl>
                                              <p:pRg st="8" end="8"/>
                                            </p:txEl>
                                          </p:spTgt>
                                        </p:tgtEl>
                                      </p:cBhvr>
                                      <p:to x="100000" y="100000"/>
                                    </p:animScale>
                                    <p:animScale>
                                      <p:cBhvr>
                                        <p:cTn id="44" dur="26">
                                          <p:stCondLst>
                                            <p:cond delay="1808"/>
                                          </p:stCondLst>
                                        </p:cTn>
                                        <p:tgtEl>
                                          <p:spTgt spid="58373">
                                            <p:txEl>
                                              <p:pRg st="8" end="8"/>
                                            </p:txEl>
                                          </p:spTgt>
                                        </p:tgtEl>
                                      </p:cBhvr>
                                      <p:to x="100000" y="95000"/>
                                    </p:animScale>
                                    <p:animScale>
                                      <p:cBhvr>
                                        <p:cTn id="45" dur="166" decel="50000">
                                          <p:stCondLst>
                                            <p:cond delay="1834"/>
                                          </p:stCondLst>
                                        </p:cTn>
                                        <p:tgtEl>
                                          <p:spTgt spid="58373">
                                            <p:txEl>
                                              <p:pRg st="8" end="8"/>
                                            </p:txEl>
                                          </p:spTgt>
                                        </p:tgtEl>
                                      </p:cBhvr>
                                      <p:to x="100000" y="100000"/>
                                    </p:animScale>
                                  </p:childTnLst>
                                </p:cTn>
                              </p:par>
                            </p:childTnLst>
                          </p:cTn>
                        </p:par>
                      </p:childTnLst>
                    </p:cTn>
                  </p:par>
                  <p:par>
                    <p:cTn id="46" fill="hold" nodeType="clickPar">
                      <p:stCondLst>
                        <p:cond delay="indefinite"/>
                      </p:stCondLst>
                      <p:childTnLst>
                        <p:par>
                          <p:cTn id="47" fill="hold" nodeType="withGroup">
                            <p:stCondLst>
                              <p:cond delay="0"/>
                            </p:stCondLst>
                            <p:childTnLst>
                              <p:par>
                                <p:cTn id="48" presetID="26" presetClass="entr" presetSubtype="0" fill="hold" nodeType="clickEffect">
                                  <p:stCondLst>
                                    <p:cond delay="0"/>
                                  </p:stCondLst>
                                  <p:childTnLst>
                                    <p:set>
                                      <p:cBhvr>
                                        <p:cTn id="49" dur="1" fill="hold">
                                          <p:stCondLst>
                                            <p:cond delay="0"/>
                                          </p:stCondLst>
                                        </p:cTn>
                                        <p:tgtEl>
                                          <p:spTgt spid="58392"/>
                                        </p:tgtEl>
                                        <p:attrNameLst>
                                          <p:attrName>style.visibility</p:attrName>
                                        </p:attrNameLst>
                                      </p:cBhvr>
                                      <p:to>
                                        <p:strVal val="visible"/>
                                      </p:to>
                                    </p:set>
                                    <p:animEffect transition="in" filter="wipe(down)">
                                      <p:cBhvr>
                                        <p:cTn id="50" dur="580">
                                          <p:stCondLst>
                                            <p:cond delay="0"/>
                                          </p:stCondLst>
                                        </p:cTn>
                                        <p:tgtEl>
                                          <p:spTgt spid="58392"/>
                                        </p:tgtEl>
                                      </p:cBhvr>
                                    </p:animEffect>
                                    <p:anim calcmode="lin" valueType="num">
                                      <p:cBhvr>
                                        <p:cTn id="51" dur="1822" tmFilter="0,0; 0.14,0.36; 0.43,0.73; 0.71,0.91; 1.0,1.0">
                                          <p:stCondLst>
                                            <p:cond delay="0"/>
                                          </p:stCondLst>
                                        </p:cTn>
                                        <p:tgtEl>
                                          <p:spTgt spid="58392"/>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58392"/>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58392"/>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58392"/>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58392"/>
                                        </p:tgtEl>
                                        <p:attrNameLst>
                                          <p:attrName>ppt_y</p:attrName>
                                        </p:attrNameLst>
                                      </p:cBhvr>
                                      <p:tavLst>
                                        <p:tav tm="0" fmla="#ppt_y-sin(pi*$)/81">
                                          <p:val>
                                            <p:fltVal val="0"/>
                                          </p:val>
                                        </p:tav>
                                        <p:tav tm="100000">
                                          <p:val>
                                            <p:fltVal val="1"/>
                                          </p:val>
                                        </p:tav>
                                      </p:tavLst>
                                    </p:anim>
                                    <p:animScale>
                                      <p:cBhvr>
                                        <p:cTn id="56" dur="26">
                                          <p:stCondLst>
                                            <p:cond delay="650"/>
                                          </p:stCondLst>
                                        </p:cTn>
                                        <p:tgtEl>
                                          <p:spTgt spid="58392"/>
                                        </p:tgtEl>
                                      </p:cBhvr>
                                      <p:to x="100000" y="60000"/>
                                    </p:animScale>
                                    <p:animScale>
                                      <p:cBhvr>
                                        <p:cTn id="57" dur="166" decel="50000">
                                          <p:stCondLst>
                                            <p:cond delay="676"/>
                                          </p:stCondLst>
                                        </p:cTn>
                                        <p:tgtEl>
                                          <p:spTgt spid="58392"/>
                                        </p:tgtEl>
                                      </p:cBhvr>
                                      <p:to x="100000" y="100000"/>
                                    </p:animScale>
                                    <p:animScale>
                                      <p:cBhvr>
                                        <p:cTn id="58" dur="26">
                                          <p:stCondLst>
                                            <p:cond delay="1312"/>
                                          </p:stCondLst>
                                        </p:cTn>
                                        <p:tgtEl>
                                          <p:spTgt spid="58392"/>
                                        </p:tgtEl>
                                      </p:cBhvr>
                                      <p:to x="100000" y="80000"/>
                                    </p:animScale>
                                    <p:animScale>
                                      <p:cBhvr>
                                        <p:cTn id="59" dur="166" decel="50000">
                                          <p:stCondLst>
                                            <p:cond delay="1338"/>
                                          </p:stCondLst>
                                        </p:cTn>
                                        <p:tgtEl>
                                          <p:spTgt spid="58392"/>
                                        </p:tgtEl>
                                      </p:cBhvr>
                                      <p:to x="100000" y="100000"/>
                                    </p:animScale>
                                    <p:animScale>
                                      <p:cBhvr>
                                        <p:cTn id="60" dur="26">
                                          <p:stCondLst>
                                            <p:cond delay="1642"/>
                                          </p:stCondLst>
                                        </p:cTn>
                                        <p:tgtEl>
                                          <p:spTgt spid="58392"/>
                                        </p:tgtEl>
                                      </p:cBhvr>
                                      <p:to x="100000" y="90000"/>
                                    </p:animScale>
                                    <p:animScale>
                                      <p:cBhvr>
                                        <p:cTn id="61" dur="166" decel="50000">
                                          <p:stCondLst>
                                            <p:cond delay="1668"/>
                                          </p:stCondLst>
                                        </p:cTn>
                                        <p:tgtEl>
                                          <p:spTgt spid="58392"/>
                                        </p:tgtEl>
                                      </p:cBhvr>
                                      <p:to x="100000" y="100000"/>
                                    </p:animScale>
                                    <p:animScale>
                                      <p:cBhvr>
                                        <p:cTn id="62" dur="26">
                                          <p:stCondLst>
                                            <p:cond delay="1808"/>
                                          </p:stCondLst>
                                        </p:cTn>
                                        <p:tgtEl>
                                          <p:spTgt spid="58392"/>
                                        </p:tgtEl>
                                      </p:cBhvr>
                                      <p:to x="100000" y="95000"/>
                                    </p:animScale>
                                    <p:animScale>
                                      <p:cBhvr>
                                        <p:cTn id="63" dur="166" decel="50000">
                                          <p:stCondLst>
                                            <p:cond delay="1834"/>
                                          </p:stCondLst>
                                        </p:cTn>
                                        <p:tgtEl>
                                          <p:spTgt spid="58392"/>
                                        </p:tgtEl>
                                      </p:cBhvr>
                                      <p:to x="100000" y="100000"/>
                                    </p:animScale>
                                  </p:childTnLst>
                                </p:cTn>
                              </p:par>
                            </p:childTnLst>
                          </p:cTn>
                        </p:par>
                      </p:childTnLst>
                    </p:cTn>
                  </p:par>
                  <p:par>
                    <p:cTn id="64" fill="hold" nodeType="clickPar">
                      <p:stCondLst>
                        <p:cond delay="indefinite"/>
                      </p:stCondLst>
                      <p:childTnLst>
                        <p:par>
                          <p:cTn id="65" fill="hold" nodeType="withGroup">
                            <p:stCondLst>
                              <p:cond delay="0"/>
                            </p:stCondLst>
                            <p:childTnLst>
                              <p:par>
                                <p:cTn id="66" presetID="26" presetClass="entr" presetSubtype="0" fill="hold" nodeType="clickEffect">
                                  <p:stCondLst>
                                    <p:cond delay="0"/>
                                  </p:stCondLst>
                                  <p:childTnLst>
                                    <p:set>
                                      <p:cBhvr>
                                        <p:cTn id="67" dur="1" fill="hold">
                                          <p:stCondLst>
                                            <p:cond delay="0"/>
                                          </p:stCondLst>
                                        </p:cTn>
                                        <p:tgtEl>
                                          <p:spTgt spid="58373">
                                            <p:txEl>
                                              <p:pRg st="11" end="11"/>
                                            </p:txEl>
                                          </p:spTgt>
                                        </p:tgtEl>
                                        <p:attrNameLst>
                                          <p:attrName>style.visibility</p:attrName>
                                        </p:attrNameLst>
                                      </p:cBhvr>
                                      <p:to>
                                        <p:strVal val="visible"/>
                                      </p:to>
                                    </p:set>
                                    <p:animEffect transition="in" filter="wipe(down)">
                                      <p:cBhvr>
                                        <p:cTn id="68" dur="580">
                                          <p:stCondLst>
                                            <p:cond delay="0"/>
                                          </p:stCondLst>
                                        </p:cTn>
                                        <p:tgtEl>
                                          <p:spTgt spid="58373">
                                            <p:txEl>
                                              <p:pRg st="11" end="11"/>
                                            </p:txEl>
                                          </p:spTgt>
                                        </p:tgtEl>
                                      </p:cBhvr>
                                    </p:animEffect>
                                    <p:anim calcmode="lin" valueType="num">
                                      <p:cBhvr>
                                        <p:cTn id="69" dur="1822" tmFilter="0,0; 0.14,0.36; 0.43,0.73; 0.71,0.91; 1.0,1.0">
                                          <p:stCondLst>
                                            <p:cond delay="0"/>
                                          </p:stCondLst>
                                        </p:cTn>
                                        <p:tgtEl>
                                          <p:spTgt spid="58373">
                                            <p:txEl>
                                              <p:pRg st="11" end="1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58373">
                                            <p:txEl>
                                              <p:pRg st="11" end="1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58373">
                                            <p:txEl>
                                              <p:pRg st="11" end="1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58373">
                                            <p:txEl>
                                              <p:pRg st="11" end="1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58373">
                                            <p:txEl>
                                              <p:pRg st="11" end="1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58373">
                                            <p:txEl>
                                              <p:pRg st="11" end="11"/>
                                            </p:txEl>
                                          </p:spTgt>
                                        </p:tgtEl>
                                      </p:cBhvr>
                                      <p:to x="100000" y="60000"/>
                                    </p:animScale>
                                    <p:animScale>
                                      <p:cBhvr>
                                        <p:cTn id="75" dur="166" decel="50000">
                                          <p:stCondLst>
                                            <p:cond delay="676"/>
                                          </p:stCondLst>
                                        </p:cTn>
                                        <p:tgtEl>
                                          <p:spTgt spid="58373">
                                            <p:txEl>
                                              <p:pRg st="11" end="11"/>
                                            </p:txEl>
                                          </p:spTgt>
                                        </p:tgtEl>
                                      </p:cBhvr>
                                      <p:to x="100000" y="100000"/>
                                    </p:animScale>
                                    <p:animScale>
                                      <p:cBhvr>
                                        <p:cTn id="76" dur="26">
                                          <p:stCondLst>
                                            <p:cond delay="1312"/>
                                          </p:stCondLst>
                                        </p:cTn>
                                        <p:tgtEl>
                                          <p:spTgt spid="58373">
                                            <p:txEl>
                                              <p:pRg st="11" end="11"/>
                                            </p:txEl>
                                          </p:spTgt>
                                        </p:tgtEl>
                                      </p:cBhvr>
                                      <p:to x="100000" y="80000"/>
                                    </p:animScale>
                                    <p:animScale>
                                      <p:cBhvr>
                                        <p:cTn id="77" dur="166" decel="50000">
                                          <p:stCondLst>
                                            <p:cond delay="1338"/>
                                          </p:stCondLst>
                                        </p:cTn>
                                        <p:tgtEl>
                                          <p:spTgt spid="58373">
                                            <p:txEl>
                                              <p:pRg st="11" end="11"/>
                                            </p:txEl>
                                          </p:spTgt>
                                        </p:tgtEl>
                                      </p:cBhvr>
                                      <p:to x="100000" y="100000"/>
                                    </p:animScale>
                                    <p:animScale>
                                      <p:cBhvr>
                                        <p:cTn id="78" dur="26">
                                          <p:stCondLst>
                                            <p:cond delay="1642"/>
                                          </p:stCondLst>
                                        </p:cTn>
                                        <p:tgtEl>
                                          <p:spTgt spid="58373">
                                            <p:txEl>
                                              <p:pRg st="11" end="11"/>
                                            </p:txEl>
                                          </p:spTgt>
                                        </p:tgtEl>
                                      </p:cBhvr>
                                      <p:to x="100000" y="90000"/>
                                    </p:animScale>
                                    <p:animScale>
                                      <p:cBhvr>
                                        <p:cTn id="79" dur="166" decel="50000">
                                          <p:stCondLst>
                                            <p:cond delay="1668"/>
                                          </p:stCondLst>
                                        </p:cTn>
                                        <p:tgtEl>
                                          <p:spTgt spid="58373">
                                            <p:txEl>
                                              <p:pRg st="11" end="11"/>
                                            </p:txEl>
                                          </p:spTgt>
                                        </p:tgtEl>
                                      </p:cBhvr>
                                      <p:to x="100000" y="100000"/>
                                    </p:animScale>
                                    <p:animScale>
                                      <p:cBhvr>
                                        <p:cTn id="80" dur="26">
                                          <p:stCondLst>
                                            <p:cond delay="1808"/>
                                          </p:stCondLst>
                                        </p:cTn>
                                        <p:tgtEl>
                                          <p:spTgt spid="58373">
                                            <p:txEl>
                                              <p:pRg st="11" end="11"/>
                                            </p:txEl>
                                          </p:spTgt>
                                        </p:tgtEl>
                                      </p:cBhvr>
                                      <p:to x="100000" y="95000"/>
                                    </p:animScale>
                                    <p:animScale>
                                      <p:cBhvr>
                                        <p:cTn id="81" dur="166" decel="50000">
                                          <p:stCondLst>
                                            <p:cond delay="1834"/>
                                          </p:stCondLst>
                                        </p:cTn>
                                        <p:tgtEl>
                                          <p:spTgt spid="58373">
                                            <p:txEl>
                                              <p:pRg st="11" end="11"/>
                                            </p:txEl>
                                          </p:spTgt>
                                        </p:tgtEl>
                                      </p:cBhvr>
                                      <p:to x="100000" y="100000"/>
                                    </p:animScale>
                                  </p:childTnLst>
                                </p:cTn>
                              </p:par>
                            </p:childTnLst>
                          </p:cTn>
                        </p:par>
                      </p:childTnLst>
                    </p:cTn>
                  </p:par>
                  <p:par>
                    <p:cTn id="82" fill="hold" nodeType="clickPar">
                      <p:stCondLst>
                        <p:cond delay="indefinite"/>
                      </p:stCondLst>
                      <p:childTnLst>
                        <p:par>
                          <p:cTn id="83" fill="hold" nodeType="withGroup">
                            <p:stCondLst>
                              <p:cond delay="0"/>
                            </p:stCondLst>
                            <p:childTnLst>
                              <p:par>
                                <p:cTn id="84" presetID="26" presetClass="entr" presetSubtype="0" fill="hold" nodeType="clickEffect">
                                  <p:stCondLst>
                                    <p:cond delay="0"/>
                                  </p:stCondLst>
                                  <p:childTnLst>
                                    <p:set>
                                      <p:cBhvr>
                                        <p:cTn id="85" dur="1" fill="hold">
                                          <p:stCondLst>
                                            <p:cond delay="0"/>
                                          </p:stCondLst>
                                        </p:cTn>
                                        <p:tgtEl>
                                          <p:spTgt spid="58389"/>
                                        </p:tgtEl>
                                        <p:attrNameLst>
                                          <p:attrName>style.visibility</p:attrName>
                                        </p:attrNameLst>
                                      </p:cBhvr>
                                      <p:to>
                                        <p:strVal val="visible"/>
                                      </p:to>
                                    </p:set>
                                    <p:animEffect transition="in" filter="wipe(down)">
                                      <p:cBhvr>
                                        <p:cTn id="86" dur="580">
                                          <p:stCondLst>
                                            <p:cond delay="0"/>
                                          </p:stCondLst>
                                        </p:cTn>
                                        <p:tgtEl>
                                          <p:spTgt spid="58389"/>
                                        </p:tgtEl>
                                      </p:cBhvr>
                                    </p:animEffect>
                                    <p:anim calcmode="lin" valueType="num">
                                      <p:cBhvr>
                                        <p:cTn id="87" dur="1822" tmFilter="0,0; 0.14,0.36; 0.43,0.73; 0.71,0.91; 1.0,1.0">
                                          <p:stCondLst>
                                            <p:cond delay="0"/>
                                          </p:stCondLst>
                                        </p:cTn>
                                        <p:tgtEl>
                                          <p:spTgt spid="58389"/>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58389"/>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58389"/>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58389"/>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58389"/>
                                        </p:tgtEl>
                                        <p:attrNameLst>
                                          <p:attrName>ppt_y</p:attrName>
                                        </p:attrNameLst>
                                      </p:cBhvr>
                                      <p:tavLst>
                                        <p:tav tm="0" fmla="#ppt_y-sin(pi*$)/81">
                                          <p:val>
                                            <p:fltVal val="0"/>
                                          </p:val>
                                        </p:tav>
                                        <p:tav tm="100000">
                                          <p:val>
                                            <p:fltVal val="1"/>
                                          </p:val>
                                        </p:tav>
                                      </p:tavLst>
                                    </p:anim>
                                    <p:animScale>
                                      <p:cBhvr>
                                        <p:cTn id="92" dur="26">
                                          <p:stCondLst>
                                            <p:cond delay="650"/>
                                          </p:stCondLst>
                                        </p:cTn>
                                        <p:tgtEl>
                                          <p:spTgt spid="58389"/>
                                        </p:tgtEl>
                                      </p:cBhvr>
                                      <p:to x="100000" y="60000"/>
                                    </p:animScale>
                                    <p:animScale>
                                      <p:cBhvr>
                                        <p:cTn id="93" dur="166" decel="50000">
                                          <p:stCondLst>
                                            <p:cond delay="676"/>
                                          </p:stCondLst>
                                        </p:cTn>
                                        <p:tgtEl>
                                          <p:spTgt spid="58389"/>
                                        </p:tgtEl>
                                      </p:cBhvr>
                                      <p:to x="100000" y="100000"/>
                                    </p:animScale>
                                    <p:animScale>
                                      <p:cBhvr>
                                        <p:cTn id="94" dur="26">
                                          <p:stCondLst>
                                            <p:cond delay="1312"/>
                                          </p:stCondLst>
                                        </p:cTn>
                                        <p:tgtEl>
                                          <p:spTgt spid="58389"/>
                                        </p:tgtEl>
                                      </p:cBhvr>
                                      <p:to x="100000" y="80000"/>
                                    </p:animScale>
                                    <p:animScale>
                                      <p:cBhvr>
                                        <p:cTn id="95" dur="166" decel="50000">
                                          <p:stCondLst>
                                            <p:cond delay="1338"/>
                                          </p:stCondLst>
                                        </p:cTn>
                                        <p:tgtEl>
                                          <p:spTgt spid="58389"/>
                                        </p:tgtEl>
                                      </p:cBhvr>
                                      <p:to x="100000" y="100000"/>
                                    </p:animScale>
                                    <p:animScale>
                                      <p:cBhvr>
                                        <p:cTn id="96" dur="26">
                                          <p:stCondLst>
                                            <p:cond delay="1642"/>
                                          </p:stCondLst>
                                        </p:cTn>
                                        <p:tgtEl>
                                          <p:spTgt spid="58389"/>
                                        </p:tgtEl>
                                      </p:cBhvr>
                                      <p:to x="100000" y="90000"/>
                                    </p:animScale>
                                    <p:animScale>
                                      <p:cBhvr>
                                        <p:cTn id="97" dur="166" decel="50000">
                                          <p:stCondLst>
                                            <p:cond delay="1668"/>
                                          </p:stCondLst>
                                        </p:cTn>
                                        <p:tgtEl>
                                          <p:spTgt spid="58389"/>
                                        </p:tgtEl>
                                      </p:cBhvr>
                                      <p:to x="100000" y="100000"/>
                                    </p:animScale>
                                    <p:animScale>
                                      <p:cBhvr>
                                        <p:cTn id="98" dur="26">
                                          <p:stCondLst>
                                            <p:cond delay="1808"/>
                                          </p:stCondLst>
                                        </p:cTn>
                                        <p:tgtEl>
                                          <p:spTgt spid="58389"/>
                                        </p:tgtEl>
                                      </p:cBhvr>
                                      <p:to x="100000" y="95000"/>
                                    </p:animScale>
                                    <p:animScale>
                                      <p:cBhvr>
                                        <p:cTn id="99" dur="166" decel="50000">
                                          <p:stCondLst>
                                            <p:cond delay="1834"/>
                                          </p:stCondLst>
                                        </p:cTn>
                                        <p:tgtEl>
                                          <p:spTgt spid="5838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P spid="5837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F50F95D-3361-D771-EE21-D7390689DDE2}"/>
              </a:ext>
            </a:extLst>
          </p:cNvPr>
          <p:cNvSpPr>
            <a:spLocks noGrp="1" noChangeArrowheads="1"/>
          </p:cNvSpPr>
          <p:nvPr>
            <p:ph type="ctrTitle" idx="4294967295"/>
          </p:nvPr>
        </p:nvSpPr>
        <p:spPr>
          <a:xfrm>
            <a:off x="838200" y="1752600"/>
            <a:ext cx="7772400" cy="1143000"/>
          </a:xfrm>
        </p:spPr>
        <p:txBody>
          <a:bodyPr/>
          <a:lstStyle/>
          <a:p>
            <a:r>
              <a:rPr lang="en-US" altLang="en-US">
                <a:solidFill>
                  <a:srgbClr val="FF9900"/>
                </a:solidFill>
                <a:ea typeface="ＭＳ Ｐゴシック" panose="020B0600070205080204" pitchFamily="34" charset="-128"/>
              </a:rPr>
              <a:t>Hierarchical Modeling II</a:t>
            </a:r>
          </a:p>
        </p:txBody>
      </p:sp>
      <p:sp>
        <p:nvSpPr>
          <p:cNvPr id="59395" name="Slide Number Placeholder 3">
            <a:extLst>
              <a:ext uri="{FF2B5EF4-FFF2-40B4-BE49-F238E27FC236}">
                <a16:creationId xmlns:a16="http://schemas.microsoft.com/office/drawing/2014/main" id="{D6759DDE-F6DF-A43A-2CEB-166C5CC0984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8D25CEE9-A68F-472D-92E5-89119614F71E}" type="slidenum">
              <a:rPr lang="es-ES" altLang="en-US" sz="1000" b="0">
                <a:latin typeface="Arial" panose="020B0604020202020204" pitchFamily="34" charset="0"/>
              </a:rPr>
              <a:pPr lvl="1" algn="r"/>
              <a:t>64</a:t>
            </a:fld>
            <a:endParaRPr lang="es-ES" altLang="en-US" sz="1000" b="0">
              <a:latin typeface="Arial" panose="020B0604020202020204"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CE1C7F82-2390-8BC0-45E5-403014764F9E}"/>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F24ED49-BA69-4983-873E-E16FF9A19C87}" type="slidenum">
              <a:rPr lang="es-ES" altLang="en-US" sz="1000" b="0">
                <a:latin typeface="Arial" panose="020B0604020202020204" pitchFamily="34" charset="0"/>
              </a:rPr>
              <a:pPr lvl="1" algn="r"/>
              <a:t>65</a:t>
            </a:fld>
            <a:endParaRPr lang="es-ES" altLang="en-US" sz="1000" b="0">
              <a:latin typeface="Arial" panose="020B0604020202020204" pitchFamily="34" charset="0"/>
            </a:endParaRPr>
          </a:p>
        </p:txBody>
      </p:sp>
      <p:sp>
        <p:nvSpPr>
          <p:cNvPr id="60419" name="Rectangle 2">
            <a:extLst>
              <a:ext uri="{FF2B5EF4-FFF2-40B4-BE49-F238E27FC236}">
                <a16:creationId xmlns:a16="http://schemas.microsoft.com/office/drawing/2014/main" id="{7E5C3E5C-6358-633E-911A-D0D982BF7D8B}"/>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60420" name="Rectangle 3">
            <a:extLst>
              <a:ext uri="{FF2B5EF4-FFF2-40B4-BE49-F238E27FC236}">
                <a16:creationId xmlns:a16="http://schemas.microsoft.com/office/drawing/2014/main" id="{C715B41D-227C-53C8-3B85-6497337F816B}"/>
              </a:ext>
            </a:extLst>
          </p:cNvPr>
          <p:cNvSpPr>
            <a:spLocks noGrp="1" noChangeArrowheads="1"/>
          </p:cNvSpPr>
          <p:nvPr>
            <p:ph type="body" idx="4294967295"/>
          </p:nvPr>
        </p:nvSpPr>
        <p:spPr>
          <a:xfrm>
            <a:off x="-152400" y="1585913"/>
            <a:ext cx="9448800" cy="4724400"/>
          </a:xfrm>
        </p:spPr>
        <p:txBody>
          <a:bodyPr/>
          <a:lstStyle/>
          <a:p>
            <a:r>
              <a:rPr lang="en-US" altLang="en-US">
                <a:ea typeface="ＭＳ Ｐゴシック" panose="020B0600070205080204" pitchFamily="34" charset="-128"/>
              </a:rPr>
              <a:t>Build a </a:t>
            </a:r>
            <a:r>
              <a:rPr lang="en-US" altLang="en-US">
                <a:solidFill>
                  <a:schemeClr val="accent1"/>
                </a:solidFill>
                <a:ea typeface="ＭＳ Ｐゴシック" panose="020B0600070205080204" pitchFamily="34" charset="-128"/>
              </a:rPr>
              <a:t>Tree-structured</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Model </a:t>
            </a:r>
            <a:r>
              <a:rPr lang="en-US" altLang="en-US">
                <a:ea typeface="ＭＳ Ｐゴシック" panose="020B0600070205080204" pitchFamily="34" charset="-128"/>
              </a:rPr>
              <a:t>of a </a:t>
            </a:r>
            <a:r>
              <a:rPr lang="en-US" altLang="en-US">
                <a:solidFill>
                  <a:srgbClr val="FF0000"/>
                </a:solidFill>
                <a:ea typeface="ＭＳ Ｐゴシック" panose="020B0600070205080204" pitchFamily="34" charset="-128"/>
              </a:rPr>
              <a:t>humanoid figure</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Examine various </a:t>
            </a:r>
            <a:r>
              <a:rPr lang="en-US" altLang="en-US" b="1">
                <a:solidFill>
                  <a:srgbClr val="7030A0"/>
                </a:solidFill>
                <a:ea typeface="ＭＳ Ｐゴシック" panose="020B0600070205080204" pitchFamily="34" charset="-128"/>
              </a:rPr>
              <a:t>Traversal </a:t>
            </a:r>
            <a:r>
              <a:rPr lang="en-US" altLang="en-US" b="1">
                <a:solidFill>
                  <a:srgbClr val="FF0000"/>
                </a:solidFill>
                <a:ea typeface="ＭＳ Ｐゴシック" panose="020B0600070205080204" pitchFamily="34" charset="-128"/>
              </a:rPr>
              <a:t>strategies</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Build a </a:t>
            </a:r>
            <a:r>
              <a:rPr lang="en-US" altLang="en-US">
                <a:solidFill>
                  <a:schemeClr val="accent1"/>
                </a:solidFill>
                <a:ea typeface="ＭＳ Ｐゴシック" panose="020B0600070205080204" pitchFamily="34" charset="-128"/>
              </a:rPr>
              <a:t>generalized Tree-</a:t>
            </a:r>
            <a:r>
              <a:rPr lang="en-US" altLang="en-US" b="1">
                <a:solidFill>
                  <a:srgbClr val="FF9900"/>
                </a:solidFill>
                <a:ea typeface="ＭＳ Ｐゴシック" panose="020B0600070205080204" pitchFamily="34" charset="-128"/>
              </a:rPr>
              <a:t>Model</a:t>
            </a:r>
            <a:r>
              <a:rPr lang="en-US" altLang="en-US">
                <a:solidFill>
                  <a:schemeClr val="accent1"/>
                </a:solidFill>
                <a:ea typeface="ＭＳ Ｐゴシック" panose="020B0600070205080204" pitchFamily="34" charset="-128"/>
              </a:rPr>
              <a:t> structure</a:t>
            </a:r>
            <a:r>
              <a:rPr lang="en-US" altLang="en-US">
                <a:ea typeface="ＭＳ Ｐゴシック" panose="020B0600070205080204" pitchFamily="34" charset="-128"/>
              </a:rPr>
              <a:t> that is independent of the </a:t>
            </a:r>
            <a:r>
              <a:rPr lang="en-US" altLang="en-US" b="1">
                <a:solidFill>
                  <a:srgbClr val="FF9900"/>
                </a:solidFill>
                <a:ea typeface="ＭＳ Ｐゴシック" panose="020B0600070205080204" pitchFamily="34" charset="-128"/>
              </a:rPr>
              <a:t>particular Model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1F5D6022-0321-2723-7DDC-D74776B8587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9E9F4FF-27B0-49D6-A955-2380D3ED247C}" type="slidenum">
              <a:rPr lang="es-ES" altLang="en-US" sz="1000" b="0">
                <a:latin typeface="Arial" panose="020B0604020202020204" pitchFamily="34" charset="0"/>
              </a:rPr>
              <a:pPr lvl="1" algn="r"/>
              <a:t>66</a:t>
            </a:fld>
            <a:endParaRPr lang="es-ES" altLang="en-US" sz="1000" b="0">
              <a:latin typeface="Arial" panose="020B0604020202020204" pitchFamily="34" charset="0"/>
            </a:endParaRPr>
          </a:p>
        </p:txBody>
      </p:sp>
      <p:sp>
        <p:nvSpPr>
          <p:cNvPr id="61443" name="Rectangle 2">
            <a:extLst>
              <a:ext uri="{FF2B5EF4-FFF2-40B4-BE49-F238E27FC236}">
                <a16:creationId xmlns:a16="http://schemas.microsoft.com/office/drawing/2014/main" id="{0C52B9EF-B54D-7D82-4DB6-424D02CC2A5E}"/>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61444" name="Rectangle 3">
            <a:extLst>
              <a:ext uri="{FF2B5EF4-FFF2-40B4-BE49-F238E27FC236}">
                <a16:creationId xmlns:a16="http://schemas.microsoft.com/office/drawing/2014/main" id="{C17B0C6C-4FFD-9C2E-6832-960491C725B1}"/>
              </a:ext>
            </a:extLst>
          </p:cNvPr>
          <p:cNvSpPr>
            <a:spLocks noGrp="1" noChangeArrowheads="1"/>
          </p:cNvSpPr>
          <p:nvPr>
            <p:ph type="body" idx="4294967295"/>
          </p:nvPr>
        </p:nvSpPr>
        <p:spPr>
          <a:xfrm>
            <a:off x="-152400" y="1600200"/>
            <a:ext cx="9448800" cy="4724400"/>
          </a:xfrm>
        </p:spPr>
        <p:txBody>
          <a:bodyPr/>
          <a:lstStyle/>
          <a:p>
            <a:r>
              <a:rPr lang="en-US" altLang="en-US">
                <a:ea typeface="ＭＳ Ｐゴシック" panose="020B0600070205080204" pitchFamily="34" charset="-128"/>
              </a:rPr>
              <a:t>Build a </a:t>
            </a:r>
            <a:r>
              <a:rPr lang="en-US" altLang="en-US">
                <a:solidFill>
                  <a:schemeClr val="accent1"/>
                </a:solidFill>
                <a:ea typeface="ＭＳ Ｐゴシック" panose="020B0600070205080204" pitchFamily="34" charset="-128"/>
              </a:rPr>
              <a:t>Tree-structured</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Model </a:t>
            </a:r>
            <a:r>
              <a:rPr lang="en-US" altLang="en-US">
                <a:ea typeface="ＭＳ Ｐゴシック" panose="020B0600070205080204" pitchFamily="34" charset="-128"/>
              </a:rPr>
              <a:t>of a </a:t>
            </a:r>
            <a:r>
              <a:rPr lang="en-US" altLang="en-US">
                <a:solidFill>
                  <a:srgbClr val="FF0000"/>
                </a:solidFill>
                <a:ea typeface="ＭＳ Ｐゴシック" panose="020B0600070205080204" pitchFamily="34" charset="-128"/>
              </a:rPr>
              <a:t>humanoid figure</a:t>
            </a:r>
          </a:p>
          <a:p>
            <a:pPr>
              <a:buFontTx/>
              <a:buNone/>
            </a:pPr>
            <a:endParaRPr lang="en-US" altLang="en-US">
              <a:ea typeface="ＭＳ Ｐゴシック" panose="020B0600070205080204" pitchFamily="34" charset="-128"/>
            </a:endParaRPr>
          </a:p>
          <a:p>
            <a:r>
              <a:rPr lang="en-US" altLang="en-US">
                <a:solidFill>
                  <a:schemeClr val="hlink"/>
                </a:solidFill>
                <a:ea typeface="ＭＳ Ｐゴシック" panose="020B0600070205080204" pitchFamily="34" charset="-128"/>
              </a:rPr>
              <a:t>Examine various </a:t>
            </a:r>
            <a:r>
              <a:rPr lang="en-US" altLang="en-US" b="1">
                <a:solidFill>
                  <a:schemeClr val="hlink"/>
                </a:solidFill>
                <a:ea typeface="ＭＳ Ｐゴシック" panose="020B0600070205080204" pitchFamily="34" charset="-128"/>
              </a:rPr>
              <a:t>traversal strategies</a:t>
            </a:r>
          </a:p>
          <a:p>
            <a:pPr>
              <a:buFontTx/>
              <a:buNone/>
            </a:pPr>
            <a:endParaRPr lang="en-US" altLang="en-US">
              <a:solidFill>
                <a:schemeClr val="hlink"/>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Build a generalized tree-model structure that is independent of the particular model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466" name="Picture 5">
            <a:extLst>
              <a:ext uri="{FF2B5EF4-FFF2-40B4-BE49-F238E27FC236}">
                <a16:creationId xmlns:a16="http://schemas.microsoft.com/office/drawing/2014/main" id="{452F4B55-E9BD-95C1-0B7C-FCBF3AB38327}"/>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52400" y="1238250"/>
            <a:ext cx="8839200" cy="5619750"/>
          </a:xfrm>
          <a:noFill/>
        </p:spPr>
      </p:pic>
      <p:sp>
        <p:nvSpPr>
          <p:cNvPr id="62467" name="Rectangle 2">
            <a:extLst>
              <a:ext uri="{FF2B5EF4-FFF2-40B4-BE49-F238E27FC236}">
                <a16:creationId xmlns:a16="http://schemas.microsoft.com/office/drawing/2014/main" id="{747B92C9-89F8-71DA-2C28-2D86409626A3}"/>
              </a:ext>
            </a:extLst>
          </p:cNvPr>
          <p:cNvSpPr>
            <a:spLocks noGrp="1" noChangeArrowheads="1"/>
          </p:cNvSpPr>
          <p:nvPr>
            <p:ph type="title"/>
          </p:nvPr>
        </p:nvSpPr>
        <p:spPr>
          <a:xfrm>
            <a:off x="0" y="0"/>
            <a:ext cx="9144000" cy="1066800"/>
          </a:xfrm>
          <a:solidFill>
            <a:schemeClr val="bg1"/>
          </a:solidFill>
        </p:spPr>
        <p:txBody>
          <a:bodyPr/>
          <a:lstStyle/>
          <a:p>
            <a:r>
              <a:rPr lang="en-US" altLang="en-US" sz="2800">
                <a:solidFill>
                  <a:srgbClr val="FF9900"/>
                </a:solidFill>
                <a:ea typeface="ＭＳ Ｐゴシック" panose="020B0600070205080204" pitchFamily="34" charset="-128"/>
              </a:rPr>
              <a:t>Hierarchical Model</a:t>
            </a:r>
            <a:r>
              <a:rPr lang="en-US" altLang="en-US" sz="2800">
                <a:ea typeface="ＭＳ Ｐゴシック" panose="020B0600070205080204" pitchFamily="34" charset="-128"/>
              </a:rPr>
              <a:t> of Robot used in Simulations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490" name="Picture 4">
            <a:extLst>
              <a:ext uri="{FF2B5EF4-FFF2-40B4-BE49-F238E27FC236}">
                <a16:creationId xmlns:a16="http://schemas.microsoft.com/office/drawing/2014/main" id="{C8128EB9-E8DD-C60E-2CD8-C8E653EFAA6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0" y="1257300"/>
            <a:ext cx="9144000" cy="4341813"/>
          </a:xfrm>
          <a:noFill/>
        </p:spPr>
      </p:pic>
      <p:sp>
        <p:nvSpPr>
          <p:cNvPr id="63491" name="Rectangle 5">
            <a:extLst>
              <a:ext uri="{FF2B5EF4-FFF2-40B4-BE49-F238E27FC236}">
                <a16:creationId xmlns:a16="http://schemas.microsoft.com/office/drawing/2014/main" id="{50931315-893E-0950-AE62-ECDFDA4EA65A}"/>
              </a:ext>
            </a:extLst>
          </p:cNvPr>
          <p:cNvSpPr>
            <a:spLocks noGrp="1" noChangeArrowheads="1"/>
          </p:cNvSpPr>
          <p:nvPr>
            <p:ph type="title"/>
          </p:nvPr>
        </p:nvSpPr>
        <p:spPr>
          <a:xfrm>
            <a:off x="0" y="0"/>
            <a:ext cx="9144000" cy="1066800"/>
          </a:xfrm>
          <a:solidFill>
            <a:schemeClr val="bg1"/>
          </a:solidFill>
        </p:spPr>
        <p:txBody>
          <a:bodyPr/>
          <a:lstStyle/>
          <a:p>
            <a:r>
              <a:rPr lang="en-US" altLang="en-US" sz="3300">
                <a:solidFill>
                  <a:srgbClr val="FF9900"/>
                </a:solidFill>
                <a:ea typeface="ＭＳ Ｐゴシック" panose="020B0600070205080204" pitchFamily="34" charset="-128"/>
              </a:rPr>
              <a:t>Hierarchical Model</a:t>
            </a:r>
            <a:r>
              <a:rPr lang="en-US" altLang="en-US" sz="3300">
                <a:ea typeface="ＭＳ Ｐゴシック" panose="020B0600070205080204" pitchFamily="34" charset="-128"/>
              </a:rPr>
              <a:t> of Figure used in games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6F9FAA85-3737-C1D6-0AAB-6477DD790B8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C8658CD-3A69-4031-A7D8-AD5471B882D8}" type="slidenum">
              <a:rPr lang="es-ES" altLang="en-US" sz="1000" b="0">
                <a:latin typeface="Arial" panose="020B0604020202020204" pitchFamily="34" charset="0"/>
              </a:rPr>
              <a:pPr lvl="1" algn="r"/>
              <a:t>69</a:t>
            </a:fld>
            <a:endParaRPr lang="es-ES" altLang="en-US" sz="1000" b="0">
              <a:latin typeface="Arial" panose="020B0604020202020204" pitchFamily="34" charset="0"/>
            </a:endParaRPr>
          </a:p>
        </p:txBody>
      </p:sp>
      <p:sp>
        <p:nvSpPr>
          <p:cNvPr id="544772" name="Rectangle 2">
            <a:extLst>
              <a:ext uri="{FF2B5EF4-FFF2-40B4-BE49-F238E27FC236}">
                <a16:creationId xmlns:a16="http://schemas.microsoft.com/office/drawing/2014/main" id="{1D11DB66-27C8-CD58-B4FC-727D6E68C1A1}"/>
              </a:ext>
            </a:extLst>
          </p:cNvPr>
          <p:cNvSpPr>
            <a:spLocks noGrp="1" noChangeArrowheads="1"/>
          </p:cNvSpPr>
          <p:nvPr>
            <p:ph type="title" idx="4294967295"/>
          </p:nvPr>
        </p:nvSpPr>
        <p:spPr>
          <a:xfrm>
            <a:off x="0" y="228600"/>
            <a:ext cx="9144000" cy="1295400"/>
          </a:xfrm>
          <a:solidFill>
            <a:schemeClr val="bg1"/>
          </a:solidFill>
        </p:spPr>
        <p:txBody>
          <a:bodyPr/>
          <a:lstStyle/>
          <a:p>
            <a:r>
              <a:rPr lang="en-US" altLang="en-US">
                <a:solidFill>
                  <a:srgbClr val="FF9900"/>
                </a:solidFill>
                <a:ea typeface="ＭＳ Ｐゴシック" panose="020B0600070205080204" pitchFamily="34" charset="-128"/>
              </a:rPr>
              <a:t>Humanoid Figure</a:t>
            </a:r>
          </a:p>
        </p:txBody>
      </p:sp>
      <p:pic>
        <p:nvPicPr>
          <p:cNvPr id="64516" name="Picture 4" descr="C:\BOOK\OpenGL\Paul Final\jpeg_new\AN09F12.jpg">
            <a:extLst>
              <a:ext uri="{FF2B5EF4-FFF2-40B4-BE49-F238E27FC236}">
                <a16:creationId xmlns:a16="http://schemas.microsoft.com/office/drawing/2014/main" id="{4989059E-A31E-DB35-D44A-B01CBE65A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76400"/>
            <a:ext cx="2246313" cy="46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5" descr="C:\BOOK\OpenGL\Paul Final\jpeg_new\AN09F13.jpg">
            <a:extLst>
              <a:ext uri="{FF2B5EF4-FFF2-40B4-BE49-F238E27FC236}">
                <a16:creationId xmlns:a16="http://schemas.microsoft.com/office/drawing/2014/main" id="{3F6ABFE8-A08F-4D83-7440-CF6ED70D7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590800"/>
            <a:ext cx="56388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6408" name="Picture 8" descr="Show Link">
            <a:extLst>
              <a:ext uri="{FF2B5EF4-FFF2-40B4-BE49-F238E27FC236}">
                <a16:creationId xmlns:a16="http://schemas.microsoft.com/office/drawing/2014/main" id="{1E6780C0-6F67-E740-5501-0254F86D3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9050" y="5605463"/>
            <a:ext cx="1252538" cy="125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4777" name="Text Box 9">
            <a:extLst>
              <a:ext uri="{FF2B5EF4-FFF2-40B4-BE49-F238E27FC236}">
                <a16:creationId xmlns:a16="http://schemas.microsoft.com/office/drawing/2014/main" id="{EF4E7861-C2EF-57C0-6627-66A9D8ABF598}"/>
              </a:ext>
            </a:extLst>
          </p:cNvPr>
          <p:cNvSpPr txBox="1">
            <a:spLocks noChangeArrowheads="1"/>
          </p:cNvSpPr>
          <p:nvPr/>
        </p:nvSpPr>
        <p:spPr bwMode="auto">
          <a:xfrm>
            <a:off x="7604125" y="6024563"/>
            <a:ext cx="12906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000"/>
              <a:t>dynamic.c</a:t>
            </a:r>
          </a:p>
        </p:txBody>
      </p:sp>
      <p:pic>
        <p:nvPicPr>
          <p:cNvPr id="544778" name="Picture 4" descr="C:\BOOK\OpenGL\Paul Final\jpeg_new\AN09F14.jpg">
            <a:extLst>
              <a:ext uri="{FF2B5EF4-FFF2-40B4-BE49-F238E27FC236}">
                <a16:creationId xmlns:a16="http://schemas.microsoft.com/office/drawing/2014/main" id="{00AFFCD2-2C18-7F45-2CAF-BADC40BE3A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514600"/>
            <a:ext cx="6096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37319964-204A-7450-0296-4D3185CEE827}"/>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44772"/>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5" presetClass="entr" presetSubtype="0" fill="hold" nodeType="clickEffect">
                                  <p:stCondLst>
                                    <p:cond delay="0"/>
                                  </p:stCondLst>
                                  <p:childTnLst>
                                    <p:set>
                                      <p:cBhvr>
                                        <p:cTn id="10" dur="1" fill="hold">
                                          <p:stCondLst>
                                            <p:cond delay="0"/>
                                          </p:stCondLst>
                                        </p:cTn>
                                        <p:tgtEl>
                                          <p:spTgt spid="486408"/>
                                        </p:tgtEl>
                                        <p:attrNameLst>
                                          <p:attrName>style.visibility</p:attrName>
                                        </p:attrNameLst>
                                      </p:cBhvr>
                                      <p:to>
                                        <p:strVal val="visible"/>
                                      </p:to>
                                    </p:set>
                                    <p:anim calcmode="lin" valueType="num">
                                      <p:cBhvr>
                                        <p:cTn id="11" dur="1000" fill="hold"/>
                                        <p:tgtEl>
                                          <p:spTgt spid="486408"/>
                                        </p:tgtEl>
                                        <p:attrNameLst>
                                          <p:attrName>ppt_w</p:attrName>
                                        </p:attrNameLst>
                                      </p:cBhvr>
                                      <p:tavLst>
                                        <p:tav tm="0">
                                          <p:val>
                                            <p:strVal val="#ppt_w*0.70"/>
                                          </p:val>
                                        </p:tav>
                                        <p:tav tm="100000">
                                          <p:val>
                                            <p:strVal val="#ppt_w"/>
                                          </p:val>
                                        </p:tav>
                                      </p:tavLst>
                                    </p:anim>
                                    <p:anim calcmode="lin" valueType="num">
                                      <p:cBhvr>
                                        <p:cTn id="12" dur="1000" fill="hold"/>
                                        <p:tgtEl>
                                          <p:spTgt spid="486408"/>
                                        </p:tgtEl>
                                        <p:attrNameLst>
                                          <p:attrName>ppt_h</p:attrName>
                                        </p:attrNameLst>
                                      </p:cBhvr>
                                      <p:tavLst>
                                        <p:tav tm="0">
                                          <p:val>
                                            <p:strVal val="#ppt_h"/>
                                          </p:val>
                                        </p:tav>
                                        <p:tav tm="100000">
                                          <p:val>
                                            <p:strVal val="#ppt_h"/>
                                          </p:val>
                                        </p:tav>
                                      </p:tavLst>
                                    </p:anim>
                                    <p:animEffect transition="in" filter="fade">
                                      <p:cBhvr>
                                        <p:cTn id="13" dur="1000"/>
                                        <p:tgtEl>
                                          <p:spTgt spid="4864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544777"/>
                                        </p:tgtEl>
                                        <p:attrNameLst>
                                          <p:attrName>style.visibility</p:attrName>
                                        </p:attrNameLst>
                                      </p:cBhvr>
                                      <p:to>
                                        <p:strVal val="visible"/>
                                      </p:to>
                                    </p:set>
                                    <p:animEffect transition="in" filter="checkerboard(across)">
                                      <p:cBhvr>
                                        <p:cTn id="18" dur="500"/>
                                        <p:tgtEl>
                                          <p:spTgt spid="54477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544778"/>
                                        </p:tgtEl>
                                        <p:attrNameLst>
                                          <p:attrName>style.visibility</p:attrName>
                                        </p:attrNameLst>
                                      </p:cBhvr>
                                      <p:to>
                                        <p:strVal val="visible"/>
                                      </p:to>
                                    </p:set>
                                    <p:animEffect transition="in" filter="diamond(in)">
                                      <p:cBhvr>
                                        <p:cTn id="23" dur="2000"/>
                                        <p:tgtEl>
                                          <p:spTgt spid="544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72" grpId="0" animBg="1"/>
      <p:bldP spid="5447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34D5865-4A63-D8F1-D7AE-286762F3D9EF}"/>
              </a:ext>
            </a:extLst>
          </p:cNvPr>
          <p:cNvSpPr>
            <a:spLocks noGrp="1" noChangeArrowheads="1"/>
          </p:cNvSpPr>
          <p:nvPr>
            <p:ph type="ctrTitle" idx="4294967295"/>
          </p:nvPr>
        </p:nvSpPr>
        <p:spPr>
          <a:xfrm>
            <a:off x="685800" y="2286000"/>
            <a:ext cx="7772400" cy="1143000"/>
          </a:xfrm>
        </p:spPr>
        <p:txBody>
          <a:bodyPr/>
          <a:lstStyle/>
          <a:p>
            <a:r>
              <a:rPr lang="en-US" altLang="en-US" dirty="0">
                <a:solidFill>
                  <a:srgbClr val="FF9900"/>
                </a:solidFill>
                <a:ea typeface="ＭＳ Ｐゴシック" panose="020B0600070205080204" pitchFamily="34" charset="-128"/>
              </a:rPr>
              <a:t>Hierarchical Modeling I</a:t>
            </a:r>
          </a:p>
        </p:txBody>
      </p:sp>
      <p:sp>
        <p:nvSpPr>
          <p:cNvPr id="4099" name="Slide Number Placeholder 3">
            <a:extLst>
              <a:ext uri="{FF2B5EF4-FFF2-40B4-BE49-F238E27FC236}">
                <a16:creationId xmlns:a16="http://schemas.microsoft.com/office/drawing/2014/main" id="{DB9557D0-6F5C-D072-448A-C85E6B7E000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2AB2DECE-7749-45C6-BEA1-F532263DAD5C}" type="slidenum">
              <a:rPr lang="es-ES" altLang="en-US" sz="1000" b="0">
                <a:latin typeface="Arial" panose="020B0604020202020204" pitchFamily="34" charset="0"/>
              </a:rPr>
              <a:pPr lvl="1" algn="r"/>
              <a:t>7</a:t>
            </a:fld>
            <a:endParaRPr lang="es-ES" altLang="en-US" sz="1000" b="0">
              <a:latin typeface="Arial" panose="020B060402020202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1A24D827-A4BE-BD8B-5E94-B9AF26CCA39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AF1E6AC4-E3C0-42E7-9F3D-C3682740ABA0}" type="slidenum">
              <a:rPr lang="es-ES" altLang="en-US" sz="1000" b="0">
                <a:latin typeface="Arial" panose="020B0604020202020204" pitchFamily="34" charset="0"/>
              </a:rPr>
              <a:pPr lvl="1" algn="r"/>
              <a:t>70</a:t>
            </a:fld>
            <a:endParaRPr lang="es-ES" altLang="en-US" sz="1000" b="0">
              <a:latin typeface="Arial" panose="020B0604020202020204" pitchFamily="34" charset="0"/>
            </a:endParaRPr>
          </a:p>
        </p:txBody>
      </p:sp>
      <p:sp>
        <p:nvSpPr>
          <p:cNvPr id="65539" name="Rectangle 2">
            <a:extLst>
              <a:ext uri="{FF2B5EF4-FFF2-40B4-BE49-F238E27FC236}">
                <a16:creationId xmlns:a16="http://schemas.microsoft.com/office/drawing/2014/main" id="{F53B5C47-B0FC-25D8-A7EE-EF3F0BACA68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Building the </a:t>
            </a:r>
            <a:r>
              <a:rPr lang="en-US" altLang="en-US">
                <a:solidFill>
                  <a:srgbClr val="FF9900"/>
                </a:solidFill>
                <a:ea typeface="ＭＳ Ｐゴシック" panose="020B0600070205080204" pitchFamily="34" charset="-128"/>
              </a:rPr>
              <a:t>Model</a:t>
            </a:r>
          </a:p>
        </p:txBody>
      </p:sp>
      <p:sp>
        <p:nvSpPr>
          <p:cNvPr id="545797" name="Rectangle 3">
            <a:extLst>
              <a:ext uri="{FF2B5EF4-FFF2-40B4-BE49-F238E27FC236}">
                <a16:creationId xmlns:a16="http://schemas.microsoft.com/office/drawing/2014/main" id="{DD1CB5BD-C61D-CB0E-9B20-C43F970D9C47}"/>
              </a:ext>
            </a:extLst>
          </p:cNvPr>
          <p:cNvSpPr>
            <a:spLocks noGrp="1" noChangeArrowheads="1"/>
          </p:cNvSpPr>
          <p:nvPr>
            <p:ph type="body" idx="4294967295"/>
          </p:nvPr>
        </p:nvSpPr>
        <p:spPr>
          <a:xfrm>
            <a:off x="-152400" y="1600200"/>
            <a:ext cx="9448800" cy="4724400"/>
          </a:xfrm>
        </p:spPr>
        <p:txBody>
          <a:bodyPr/>
          <a:lstStyle/>
          <a:p>
            <a:pPr>
              <a:lnSpc>
                <a:spcPct val="90000"/>
              </a:lnSpc>
            </a:pPr>
            <a:r>
              <a:rPr lang="en-US" altLang="en-US">
                <a:ea typeface="ＭＳ Ｐゴシック" panose="020B0600070205080204" pitchFamily="34" charset="-128"/>
              </a:rPr>
              <a:t>Can build a simple implementation using </a:t>
            </a:r>
            <a:r>
              <a:rPr lang="en-US" altLang="en-US">
                <a:solidFill>
                  <a:srgbClr val="FF9900"/>
                </a:solidFill>
                <a:ea typeface="ＭＳ Ｐゴシック" panose="020B0600070205080204" pitchFamily="34" charset="-128"/>
              </a:rPr>
              <a:t>quadrics</a:t>
            </a:r>
            <a:r>
              <a:rPr lang="en-US" altLang="en-US">
                <a:ea typeface="ＭＳ Ｐゴシック" panose="020B0600070205080204" pitchFamily="34" charset="-128"/>
              </a:rPr>
              <a:t>: </a:t>
            </a:r>
            <a:r>
              <a:rPr lang="en-US" altLang="en-US">
                <a:solidFill>
                  <a:schemeClr val="accent2"/>
                </a:solidFill>
                <a:ea typeface="ＭＳ Ｐゴシック" panose="020B0600070205080204" pitchFamily="34" charset="-128"/>
              </a:rPr>
              <a:t>ellipsoids</a:t>
            </a:r>
            <a:r>
              <a:rPr lang="en-US" altLang="en-US">
                <a:ea typeface="ＭＳ Ｐゴシック" panose="020B0600070205080204" pitchFamily="34" charset="-128"/>
              </a:rPr>
              <a:t> and</a:t>
            </a:r>
            <a:r>
              <a:rPr lang="en-US" altLang="en-US">
                <a:solidFill>
                  <a:schemeClr val="accent2"/>
                </a:solidFill>
                <a:ea typeface="ＭＳ Ｐゴシック" panose="020B0600070205080204" pitchFamily="34" charset="-128"/>
              </a:rPr>
              <a:t> cylinders</a:t>
            </a:r>
          </a:p>
          <a:p>
            <a:pPr>
              <a:lnSpc>
                <a:spcPct val="90000"/>
              </a:lnSpc>
              <a:buFontTx/>
              <a:buNone/>
            </a:pPr>
            <a:endParaRPr lang="en-US" altLang="en-US">
              <a:solidFill>
                <a:schemeClr val="accent2"/>
              </a:solidFill>
              <a:ea typeface="ＭＳ Ｐゴシック" panose="020B0600070205080204" pitchFamily="34" charset="-128"/>
            </a:endParaRPr>
          </a:p>
          <a:p>
            <a:pPr>
              <a:lnSpc>
                <a:spcPct val="90000"/>
              </a:lnSpc>
            </a:pPr>
            <a:r>
              <a:rPr lang="en-US" altLang="en-US">
                <a:ea typeface="ＭＳ Ｐゴシック" panose="020B0600070205080204" pitchFamily="34" charset="-128"/>
              </a:rPr>
              <a:t>Access </a:t>
            </a:r>
            <a:r>
              <a:rPr lang="en-US" altLang="en-US" b="1">
                <a:solidFill>
                  <a:srgbClr val="FF9900"/>
                </a:solidFill>
                <a:ea typeface="ＭＳ Ｐゴシック" panose="020B0600070205080204" pitchFamily="34" charset="-128"/>
              </a:rPr>
              <a:t>Parts</a:t>
            </a:r>
            <a:r>
              <a:rPr lang="en-US" altLang="en-US">
                <a:ea typeface="ＭＳ Ｐゴシック" panose="020B0600070205080204" pitchFamily="34" charset="-128"/>
              </a:rPr>
              <a:t> through functions</a:t>
            </a:r>
          </a:p>
          <a:p>
            <a:pPr lvl="1">
              <a:lnSpc>
                <a:spcPct val="90000"/>
              </a:lnSpc>
            </a:pPr>
            <a:r>
              <a:rPr lang="en-US" altLang="en-US" b="1">
                <a:solidFill>
                  <a:srgbClr val="7030A0"/>
                </a:solidFill>
                <a:latin typeface="Courier New" panose="02070309020205020404" pitchFamily="49" charset="0"/>
                <a:ea typeface="ＭＳ Ｐゴシック" panose="020B0600070205080204" pitchFamily="34" charset="-128"/>
              </a:rPr>
              <a:t>torso</a:t>
            </a:r>
            <a:r>
              <a:rPr lang="en-US" altLang="en-US" b="1">
                <a:latin typeface="Courier New" panose="02070309020205020404" pitchFamily="49" charset="0"/>
                <a:ea typeface="ＭＳ Ｐゴシック" panose="020B0600070205080204" pitchFamily="34" charset="-128"/>
              </a:rPr>
              <a:t>()</a:t>
            </a:r>
          </a:p>
          <a:p>
            <a:pPr lvl="1">
              <a:lnSpc>
                <a:spcPct val="90000"/>
              </a:lnSpc>
            </a:pPr>
            <a:r>
              <a:rPr lang="en-US" altLang="en-US" b="1">
                <a:solidFill>
                  <a:srgbClr val="7030A0"/>
                </a:solidFill>
                <a:latin typeface="Courier New" panose="02070309020205020404" pitchFamily="49" charset="0"/>
                <a:ea typeface="ＭＳ Ｐゴシック" panose="020B0600070205080204" pitchFamily="34" charset="-128"/>
              </a:rPr>
              <a:t>left_upper_arm</a:t>
            </a:r>
            <a:r>
              <a:rPr lang="en-US" altLang="en-US" b="1">
                <a:latin typeface="Courier New" panose="02070309020205020404" pitchFamily="49" charset="0"/>
                <a:ea typeface="ＭＳ Ｐゴシック" panose="020B0600070205080204" pitchFamily="34" charset="-128"/>
              </a:rPr>
              <a:t>()</a:t>
            </a:r>
          </a:p>
          <a:p>
            <a:pPr lvl="1">
              <a:lnSpc>
                <a:spcPct val="90000"/>
              </a:lnSpc>
              <a:buFontTx/>
              <a:buNone/>
            </a:pPr>
            <a:endParaRPr lang="en-US" altLang="en-US" b="1">
              <a:latin typeface="Courier New" panose="02070309020205020404" pitchFamily="49" charset="0"/>
              <a:ea typeface="ＭＳ Ｐゴシック" panose="020B0600070205080204" pitchFamily="34" charset="-128"/>
            </a:endParaRPr>
          </a:p>
          <a:p>
            <a:pPr>
              <a:lnSpc>
                <a:spcPct val="90000"/>
              </a:lnSpc>
            </a:pPr>
            <a:r>
              <a:rPr lang="en-US" altLang="en-US" b="1">
                <a:solidFill>
                  <a:srgbClr val="990033"/>
                </a:solidFill>
                <a:ea typeface="ＭＳ Ｐゴシック" panose="020B0600070205080204" pitchFamily="34" charset="-128"/>
              </a:rPr>
              <a:t>Matrices</a:t>
            </a:r>
            <a:r>
              <a:rPr lang="en-US" altLang="en-US">
                <a:ea typeface="ＭＳ Ｐゴシック" panose="020B0600070205080204" pitchFamily="34" charset="-128"/>
              </a:rPr>
              <a:t> describe position of </a:t>
            </a:r>
            <a:r>
              <a:rPr lang="en-US" altLang="en-US" b="1">
                <a:solidFill>
                  <a:srgbClr val="FF9900"/>
                </a:solidFill>
                <a:ea typeface="ＭＳ Ｐゴシック" panose="020B0600070205080204" pitchFamily="34" charset="-128"/>
              </a:rPr>
              <a:t>node</a:t>
            </a:r>
            <a:r>
              <a:rPr lang="en-US" altLang="en-US">
                <a:ea typeface="ＭＳ Ｐゴシック" panose="020B0600070205080204" pitchFamily="34" charset="-128"/>
              </a:rPr>
              <a:t> with respect to its </a:t>
            </a:r>
            <a:r>
              <a:rPr lang="en-US" altLang="en-US" b="1">
                <a:solidFill>
                  <a:srgbClr val="FF9900"/>
                </a:solidFill>
                <a:ea typeface="ＭＳ Ｐゴシック" panose="020B0600070205080204" pitchFamily="34" charset="-128"/>
              </a:rPr>
              <a:t>parent</a:t>
            </a:r>
          </a:p>
          <a:p>
            <a:pPr lvl="1">
              <a:lnSpc>
                <a:spcPct val="90000"/>
              </a:lnSpc>
            </a:pPr>
            <a:r>
              <a:rPr lang="en-US" altLang="en-US" b="1">
                <a:solidFill>
                  <a:srgbClr val="C00000"/>
                </a:solidFill>
                <a:latin typeface="Times New Roman" panose="02020603050405020304" pitchFamily="18" charset="0"/>
                <a:ea typeface="ＭＳ Ｐゴシック" panose="020B0600070205080204" pitchFamily="34" charset="-128"/>
              </a:rPr>
              <a:t>M</a:t>
            </a:r>
            <a:r>
              <a:rPr lang="en-US" altLang="en-US" baseline="-25000">
                <a:solidFill>
                  <a:srgbClr val="C00000"/>
                </a:solidFill>
                <a:latin typeface="Times New Roman" panose="02020603050405020304" pitchFamily="18" charset="0"/>
                <a:ea typeface="ＭＳ Ｐゴシック" panose="020B0600070205080204" pitchFamily="34" charset="-128"/>
              </a:rPr>
              <a:t>lla</a:t>
            </a:r>
            <a:r>
              <a:rPr lang="en-US" altLang="en-US">
                <a:ea typeface="ＭＳ Ｐゴシック" panose="020B0600070205080204" pitchFamily="34" charset="-128"/>
              </a:rPr>
              <a:t> </a:t>
            </a:r>
            <a:r>
              <a:rPr lang="en-US" altLang="en-US">
                <a:solidFill>
                  <a:schemeClr val="accent2"/>
                </a:solidFill>
                <a:ea typeface="ＭＳ Ｐゴシック" panose="020B0600070205080204" pitchFamily="34" charset="-128"/>
              </a:rPr>
              <a:t>positions</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left lower arm</a:t>
            </a:r>
            <a:r>
              <a:rPr lang="en-US" altLang="en-US">
                <a:ea typeface="ＭＳ Ｐゴシック" panose="020B0600070205080204" pitchFamily="34" charset="-128"/>
              </a:rPr>
              <a:t> with respect to </a:t>
            </a:r>
            <a:r>
              <a:rPr lang="en-US" altLang="en-US" b="1">
                <a:solidFill>
                  <a:srgbClr val="FF9900"/>
                </a:solidFill>
                <a:ea typeface="ＭＳ Ｐゴシック" panose="020B0600070205080204" pitchFamily="34" charset="-128"/>
              </a:rPr>
              <a:t>left upper arm</a:t>
            </a:r>
          </a:p>
        </p:txBody>
      </p:sp>
      <p:pic>
        <p:nvPicPr>
          <p:cNvPr id="65541" name="Picture 4" descr="C:\BOOK\OpenGL\Paul Final\jpeg_new\AN09F14.jpg">
            <a:extLst>
              <a:ext uri="{FF2B5EF4-FFF2-40B4-BE49-F238E27FC236}">
                <a16:creationId xmlns:a16="http://schemas.microsoft.com/office/drawing/2014/main" id="{AD0C3001-81F3-EAB5-1B3C-AEAFA209D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275" y="2286000"/>
            <a:ext cx="31337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65B1A1D8-3433-7332-483D-74FADD64A007}"/>
              </a:ext>
            </a:extLst>
          </p:cNvPr>
          <p:cNvCxnSpPr>
            <a:cxnSpLocks noChangeShapeType="1"/>
          </p:cNvCxnSpPr>
          <p:nvPr/>
        </p:nvCxnSpPr>
        <p:spPr bwMode="auto">
          <a:xfrm flipV="1">
            <a:off x="990600" y="4114800"/>
            <a:ext cx="6019800" cy="1905000"/>
          </a:xfrm>
          <a:prstGeom prst="straightConnector1">
            <a:avLst/>
          </a:prstGeom>
          <a:noFill/>
          <a:ln w="31750" algn="ctr">
            <a:solidFill>
              <a:srgbClr val="C00000"/>
            </a:solidFill>
            <a:round/>
            <a:headEnd type="none" w="sm" len="sm"/>
            <a:tailEnd type="arrow" w="med" len="med"/>
          </a:ln>
          <a:extLst>
            <a:ext uri="{909E8E84-426E-40DD-AFC4-6F175D3DCCD1}">
              <a14:hiddenFill xmlns:a14="http://schemas.microsoft.com/office/drawing/2010/main">
                <a:noFill/>
              </a14:hiddenFill>
            </a:ext>
          </a:extLst>
        </p:spPr>
      </p:cxnSp>
      <p:sp>
        <p:nvSpPr>
          <p:cNvPr id="2" name="Callout: Quad Arrow 1">
            <a:extLst>
              <a:ext uri="{FF2B5EF4-FFF2-40B4-BE49-F238E27FC236}">
                <a16:creationId xmlns:a16="http://schemas.microsoft.com/office/drawing/2014/main" id="{9885BA38-5116-682A-F1AC-E8907D5286C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45797">
                                            <p:txEl>
                                              <p:pRg st="2" end="2"/>
                                            </p:txEl>
                                          </p:spTgt>
                                        </p:tgtEl>
                                        <p:attrNameLst>
                                          <p:attrName>style.visibility</p:attrName>
                                        </p:attrNameLst>
                                      </p:cBhvr>
                                      <p:to>
                                        <p:strVal val="visible"/>
                                      </p:to>
                                    </p:set>
                                    <p:animEffect transition="in" filter="diamond(in)">
                                      <p:cBhvr>
                                        <p:cTn id="7" dur="2000"/>
                                        <p:tgtEl>
                                          <p:spTgt spid="545797">
                                            <p:txEl>
                                              <p:pRg st="2" end="2"/>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45797">
                                            <p:txEl>
                                              <p:pRg st="3" end="3"/>
                                            </p:txEl>
                                          </p:spTgt>
                                        </p:tgtEl>
                                        <p:attrNameLst>
                                          <p:attrName>style.visibility</p:attrName>
                                        </p:attrNameLst>
                                      </p:cBhvr>
                                      <p:to>
                                        <p:strVal val="visible"/>
                                      </p:to>
                                    </p:set>
                                    <p:animEffect transition="in" filter="diamond(in)">
                                      <p:cBhvr>
                                        <p:cTn id="10" dur="2000"/>
                                        <p:tgtEl>
                                          <p:spTgt spid="545797">
                                            <p:txEl>
                                              <p:pRg st="3" end="3"/>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545797">
                                            <p:txEl>
                                              <p:pRg st="4" end="4"/>
                                            </p:txEl>
                                          </p:spTgt>
                                        </p:tgtEl>
                                        <p:attrNameLst>
                                          <p:attrName>style.visibility</p:attrName>
                                        </p:attrNameLst>
                                      </p:cBhvr>
                                      <p:to>
                                        <p:strVal val="visible"/>
                                      </p:to>
                                    </p:set>
                                    <p:animEffect transition="in" filter="diamond(in)">
                                      <p:cBhvr>
                                        <p:cTn id="13" dur="2000"/>
                                        <p:tgtEl>
                                          <p:spTgt spid="545797">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45797">
                                            <p:txEl>
                                              <p:pRg st="6" end="6"/>
                                            </p:txEl>
                                          </p:spTgt>
                                        </p:tgtEl>
                                        <p:attrNameLst>
                                          <p:attrName>style.visibility</p:attrName>
                                        </p:attrNameLst>
                                      </p:cBhvr>
                                      <p:to>
                                        <p:strVal val="visible"/>
                                      </p:to>
                                    </p:set>
                                    <p:animEffect transition="in" filter="diamond(in)">
                                      <p:cBhvr>
                                        <p:cTn id="18" dur="2000"/>
                                        <p:tgtEl>
                                          <p:spTgt spid="545797">
                                            <p:txEl>
                                              <p:pRg st="6" end="6"/>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545797">
                                            <p:txEl>
                                              <p:pRg st="7" end="7"/>
                                            </p:txEl>
                                          </p:spTgt>
                                        </p:tgtEl>
                                        <p:attrNameLst>
                                          <p:attrName>style.visibility</p:attrName>
                                        </p:attrNameLst>
                                      </p:cBhvr>
                                      <p:to>
                                        <p:strVal val="visible"/>
                                      </p:to>
                                    </p:set>
                                    <p:animEffect transition="in" filter="diamond(in)">
                                      <p:cBhvr>
                                        <p:cTn id="21" dur="2000"/>
                                        <p:tgtEl>
                                          <p:spTgt spid="545797">
                                            <p:txEl>
                                              <p:pRg st="7" end="7"/>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F2191F16-FF91-E2A3-D0B0-9253725F6E7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617B717-1C81-4166-97E2-6F18BA69F464}" type="slidenum">
              <a:rPr lang="es-ES" altLang="en-US" sz="1000" b="0">
                <a:latin typeface="Arial" panose="020B0604020202020204" pitchFamily="34" charset="0"/>
              </a:rPr>
              <a:pPr lvl="1" algn="r"/>
              <a:t>71</a:t>
            </a:fld>
            <a:endParaRPr lang="es-ES" altLang="en-US" sz="1000" b="0">
              <a:latin typeface="Arial" panose="020B0604020202020204" pitchFamily="34" charset="0"/>
            </a:endParaRPr>
          </a:p>
        </p:txBody>
      </p:sp>
      <p:sp>
        <p:nvSpPr>
          <p:cNvPr id="629764" name="Rectangle 3">
            <a:extLst>
              <a:ext uri="{FF2B5EF4-FFF2-40B4-BE49-F238E27FC236}">
                <a16:creationId xmlns:a16="http://schemas.microsoft.com/office/drawing/2014/main" id="{4057AA80-DE05-0CFC-D925-232AF9541642}"/>
              </a:ext>
            </a:extLst>
          </p:cNvPr>
          <p:cNvSpPr>
            <a:spLocks noGrp="1" noChangeArrowheads="1"/>
          </p:cNvSpPr>
          <p:nvPr>
            <p:ph type="body" idx="4294967295"/>
          </p:nvPr>
        </p:nvSpPr>
        <p:spPr>
          <a:xfrm>
            <a:off x="0" y="1524000"/>
            <a:ext cx="9448800" cy="4724400"/>
          </a:xfrm>
        </p:spPr>
        <p:txBody>
          <a:bodyPr/>
          <a:lstStyle/>
          <a:p>
            <a:pPr>
              <a:lnSpc>
                <a:spcPct val="90000"/>
              </a:lnSpc>
            </a:pPr>
            <a:r>
              <a:rPr lang="en-US" altLang="en-US">
                <a:ea typeface="ＭＳ Ｐゴシック" panose="020B0600070205080204" pitchFamily="34" charset="-128"/>
              </a:rPr>
              <a:t>Can build a simple implementation using </a:t>
            </a:r>
            <a:r>
              <a:rPr lang="en-US" altLang="en-US">
                <a:solidFill>
                  <a:srgbClr val="FF9900"/>
                </a:solidFill>
                <a:ea typeface="ＭＳ Ｐゴシック" panose="020B0600070205080204" pitchFamily="34" charset="-128"/>
              </a:rPr>
              <a:t>quadrics</a:t>
            </a:r>
            <a:r>
              <a:rPr lang="en-US" altLang="en-US">
                <a:ea typeface="ＭＳ Ｐゴシック" panose="020B0600070205080204" pitchFamily="34" charset="-128"/>
              </a:rPr>
              <a:t>: </a:t>
            </a:r>
            <a:r>
              <a:rPr lang="en-US" altLang="en-US">
                <a:solidFill>
                  <a:schemeClr val="accent2"/>
                </a:solidFill>
                <a:ea typeface="ＭＳ Ｐゴシック" panose="020B0600070205080204" pitchFamily="34" charset="-128"/>
              </a:rPr>
              <a:t>ellipsoids</a:t>
            </a:r>
            <a:r>
              <a:rPr lang="en-US" altLang="en-US">
                <a:ea typeface="ＭＳ Ｐゴシック" panose="020B0600070205080204" pitchFamily="34" charset="-128"/>
              </a:rPr>
              <a:t> and</a:t>
            </a:r>
            <a:r>
              <a:rPr lang="en-US" altLang="en-US">
                <a:solidFill>
                  <a:schemeClr val="accent2"/>
                </a:solidFill>
                <a:ea typeface="ＭＳ Ｐゴシック" panose="020B0600070205080204" pitchFamily="34" charset="-128"/>
              </a:rPr>
              <a:t> cylinders</a:t>
            </a:r>
          </a:p>
          <a:p>
            <a:pPr>
              <a:lnSpc>
                <a:spcPct val="90000"/>
              </a:lnSpc>
              <a:buFontTx/>
              <a:buNone/>
            </a:pPr>
            <a:endParaRPr lang="en-US" altLang="en-US">
              <a:solidFill>
                <a:schemeClr val="accent2"/>
              </a:solidFill>
              <a:ea typeface="ＭＳ Ｐゴシック" panose="020B0600070205080204" pitchFamily="34" charset="-128"/>
            </a:endParaRPr>
          </a:p>
          <a:p>
            <a:pPr>
              <a:lnSpc>
                <a:spcPct val="90000"/>
              </a:lnSpc>
            </a:pPr>
            <a:r>
              <a:rPr lang="en-US" altLang="en-US">
                <a:ea typeface="ＭＳ Ｐゴシック" panose="020B0600070205080204" pitchFamily="34" charset="-128"/>
              </a:rPr>
              <a:t>Access parts through functions</a:t>
            </a:r>
          </a:p>
          <a:p>
            <a:pPr lvl="1">
              <a:lnSpc>
                <a:spcPct val="90000"/>
              </a:lnSpc>
            </a:pPr>
            <a:r>
              <a:rPr lang="en-US" altLang="en-US" b="1">
                <a:latin typeface="Courier New" panose="02070309020205020404" pitchFamily="49" charset="0"/>
                <a:ea typeface="ＭＳ Ｐゴシック" panose="020B0600070205080204" pitchFamily="34" charset="-128"/>
              </a:rPr>
              <a:t>torso()</a:t>
            </a:r>
          </a:p>
          <a:p>
            <a:pPr lvl="1">
              <a:lnSpc>
                <a:spcPct val="90000"/>
              </a:lnSpc>
            </a:pPr>
            <a:r>
              <a:rPr lang="en-US" altLang="en-US" b="1">
                <a:latin typeface="Courier New" panose="02070309020205020404" pitchFamily="49" charset="0"/>
                <a:ea typeface="ＭＳ Ｐゴシック" panose="020B0600070205080204" pitchFamily="34" charset="-128"/>
              </a:rPr>
              <a:t>left_upper_arm()</a:t>
            </a:r>
          </a:p>
          <a:p>
            <a:pPr lvl="1">
              <a:lnSpc>
                <a:spcPct val="90000"/>
              </a:lnSpc>
              <a:buFontTx/>
              <a:buNone/>
            </a:pPr>
            <a:endParaRPr lang="en-US" altLang="en-US" b="1">
              <a:latin typeface="Courier New" panose="02070309020205020404" pitchFamily="49" charset="0"/>
              <a:ea typeface="ＭＳ Ｐゴシック" panose="020B0600070205080204" pitchFamily="34" charset="-128"/>
            </a:endParaRPr>
          </a:p>
          <a:p>
            <a:pPr>
              <a:lnSpc>
                <a:spcPct val="90000"/>
              </a:lnSpc>
            </a:pPr>
            <a:r>
              <a:rPr lang="en-US" altLang="en-US">
                <a:ea typeface="ＭＳ Ｐゴシック" panose="020B0600070205080204" pitchFamily="34" charset="-128"/>
              </a:rPr>
              <a:t>Matrices describe position of node with respect to its parent</a:t>
            </a:r>
          </a:p>
          <a:p>
            <a:pPr lvl="1">
              <a:lnSpc>
                <a:spcPct val="90000"/>
              </a:lnSpc>
            </a:pP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lla</a:t>
            </a:r>
            <a:r>
              <a:rPr lang="en-US" altLang="en-US">
                <a:ea typeface="ＭＳ Ｐゴシック" panose="020B0600070205080204" pitchFamily="34" charset="-128"/>
              </a:rPr>
              <a:t> positions left lower leg with respect to left upper arm</a:t>
            </a:r>
          </a:p>
        </p:txBody>
      </p:sp>
      <p:pic>
        <p:nvPicPr>
          <p:cNvPr id="66564" name="Picture 5">
            <a:extLst>
              <a:ext uri="{FF2B5EF4-FFF2-40B4-BE49-F238E27FC236}">
                <a16:creationId xmlns:a16="http://schemas.microsoft.com/office/drawing/2014/main" id="{A1490D8E-3C20-00EA-B171-FFCAD1C721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15" b="14979"/>
          <a:stretch/>
        </p:blipFill>
        <p:spPr bwMode="auto">
          <a:xfrm>
            <a:off x="-838200" y="1295400"/>
            <a:ext cx="11353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6565" name="Rectangle 2">
            <a:extLst>
              <a:ext uri="{FF2B5EF4-FFF2-40B4-BE49-F238E27FC236}">
                <a16:creationId xmlns:a16="http://schemas.microsoft.com/office/drawing/2014/main" id="{561C9097-7554-0CAA-FCE4-050D266D1F4E}"/>
              </a:ext>
            </a:extLst>
          </p:cNvPr>
          <p:cNvSpPr>
            <a:spLocks noGrp="1" noChangeArrowheads="1"/>
          </p:cNvSpPr>
          <p:nvPr>
            <p:ph type="title" idx="4294967295"/>
          </p:nvPr>
        </p:nvSpPr>
        <p:spPr>
          <a:xfrm>
            <a:off x="0" y="-495300"/>
            <a:ext cx="9677400" cy="1790700"/>
          </a:xfrm>
          <a:solidFill>
            <a:schemeClr val="bg1"/>
          </a:solidFill>
        </p:spPr>
        <p:txBody>
          <a:bodyPr/>
          <a:lstStyle/>
          <a:p>
            <a:r>
              <a:rPr lang="en-US" altLang="en-US">
                <a:ea typeface="ＭＳ Ｐゴシック" panose="020B0600070205080204" pitchFamily="34" charset="-128"/>
              </a:rPr>
              <a:t>Building the </a:t>
            </a:r>
            <a:r>
              <a:rPr lang="en-US" altLang="en-US">
                <a:solidFill>
                  <a:srgbClr val="FF9900"/>
                </a:solidFill>
                <a:ea typeface="ＭＳ Ｐゴシック" panose="020B0600070205080204" pitchFamily="34" charset="-128"/>
              </a:rPr>
              <a:t>Model with Cylinder</a:t>
            </a:r>
          </a:p>
        </p:txBody>
      </p:sp>
      <p:sp>
        <p:nvSpPr>
          <p:cNvPr id="629766" name="Rectangle 6">
            <a:extLst>
              <a:ext uri="{FF2B5EF4-FFF2-40B4-BE49-F238E27FC236}">
                <a16:creationId xmlns:a16="http://schemas.microsoft.com/office/drawing/2014/main" id="{0356DD6E-CB83-5991-F5C8-33C7995069BC}"/>
              </a:ext>
            </a:extLst>
          </p:cNvPr>
          <p:cNvSpPr>
            <a:spLocks noChangeArrowheads="1"/>
          </p:cNvSpPr>
          <p:nvPr/>
        </p:nvSpPr>
        <p:spPr bwMode="auto">
          <a:xfrm>
            <a:off x="2286000" y="1333500"/>
            <a:ext cx="5867400" cy="13716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629767" name="Rectangle 7">
            <a:extLst>
              <a:ext uri="{FF2B5EF4-FFF2-40B4-BE49-F238E27FC236}">
                <a16:creationId xmlns:a16="http://schemas.microsoft.com/office/drawing/2014/main" id="{59BC6EC9-A6F9-B9BC-7D3E-C098112F5E0A}"/>
              </a:ext>
            </a:extLst>
          </p:cNvPr>
          <p:cNvSpPr>
            <a:spLocks noChangeArrowheads="1"/>
          </p:cNvSpPr>
          <p:nvPr/>
        </p:nvSpPr>
        <p:spPr bwMode="auto">
          <a:xfrm>
            <a:off x="2286000" y="2857500"/>
            <a:ext cx="5867400" cy="15430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629768" name="Rectangle 8">
            <a:extLst>
              <a:ext uri="{FF2B5EF4-FFF2-40B4-BE49-F238E27FC236}">
                <a16:creationId xmlns:a16="http://schemas.microsoft.com/office/drawing/2014/main" id="{2E4A29AC-1F45-2339-29C0-6EC8FE40ACE6}"/>
              </a:ext>
            </a:extLst>
          </p:cNvPr>
          <p:cNvSpPr>
            <a:spLocks noChangeArrowheads="1"/>
          </p:cNvSpPr>
          <p:nvPr/>
        </p:nvSpPr>
        <p:spPr bwMode="auto">
          <a:xfrm>
            <a:off x="2286000" y="4514850"/>
            <a:ext cx="5867400" cy="14287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629764">
                                            <p:txEl>
                                              <p:pRg st="6" end="6"/>
                                            </p:txEl>
                                          </p:spTgt>
                                        </p:tgtEl>
                                        <p:attrNameLst>
                                          <p:attrName>style.visibility</p:attrName>
                                        </p:attrNameLst>
                                      </p:cBhvr>
                                      <p:to>
                                        <p:strVal val="visible"/>
                                      </p:to>
                                    </p:set>
                                    <p:animEffect transition="in" filter="diamond(in)">
                                      <p:cBhvr>
                                        <p:cTn id="7" dur="2000"/>
                                        <p:tgtEl>
                                          <p:spTgt spid="629764">
                                            <p:txEl>
                                              <p:pRg st="6" end="6"/>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629764">
                                            <p:txEl>
                                              <p:pRg st="7" end="7"/>
                                            </p:txEl>
                                          </p:spTgt>
                                        </p:tgtEl>
                                        <p:attrNameLst>
                                          <p:attrName>style.visibility</p:attrName>
                                        </p:attrNameLst>
                                      </p:cBhvr>
                                      <p:to>
                                        <p:strVal val="visible"/>
                                      </p:to>
                                    </p:set>
                                    <p:animEffect transition="in" filter="diamond(in)">
                                      <p:cBhvr>
                                        <p:cTn id="10" dur="2000"/>
                                        <p:tgtEl>
                                          <p:spTgt spid="629764">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629766"/>
                                        </p:tgtEl>
                                        <p:attrNameLst>
                                          <p:attrName>style.visibility</p:attrName>
                                        </p:attrNameLst>
                                      </p:cBhvr>
                                      <p:to>
                                        <p:strVal val="visible"/>
                                      </p:to>
                                    </p:set>
                                    <p:animEffect transition="in" filter="checkerboard(across)">
                                      <p:cBhvr>
                                        <p:cTn id="15" dur="500"/>
                                        <p:tgtEl>
                                          <p:spTgt spid="62976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629767"/>
                                        </p:tgtEl>
                                        <p:attrNameLst>
                                          <p:attrName>style.visibility</p:attrName>
                                        </p:attrNameLst>
                                      </p:cBhvr>
                                      <p:to>
                                        <p:strVal val="visible"/>
                                      </p:to>
                                    </p:set>
                                    <p:animEffect transition="in" filter="checkerboard(across)">
                                      <p:cBhvr>
                                        <p:cTn id="20" dur="500"/>
                                        <p:tgtEl>
                                          <p:spTgt spid="62976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629768"/>
                                        </p:tgtEl>
                                        <p:attrNameLst>
                                          <p:attrName>style.visibility</p:attrName>
                                        </p:attrNameLst>
                                      </p:cBhvr>
                                      <p:to>
                                        <p:strVal val="visible"/>
                                      </p:to>
                                    </p:set>
                                    <p:animEffect transition="in" filter="checkerboard(across)">
                                      <p:cBhvr>
                                        <p:cTn id="25" dur="500"/>
                                        <p:tgtEl>
                                          <p:spTgt spid="629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6" grpId="0" animBg="1"/>
      <p:bldP spid="629767" grpId="0" animBg="1"/>
      <p:bldP spid="62976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A7DED577-8CB9-182F-8A4C-8A6319C2CFC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19CA8AA-811A-483A-8A36-6EB1577FBFCC}" type="slidenum">
              <a:rPr lang="es-ES" altLang="en-US" sz="1000" b="0">
                <a:latin typeface="Arial" panose="020B0604020202020204" pitchFamily="34" charset="0"/>
              </a:rPr>
              <a:pPr lvl="1" algn="r"/>
              <a:t>72</a:t>
            </a:fld>
            <a:endParaRPr lang="es-ES" altLang="en-US" sz="1000" b="0">
              <a:latin typeface="Arial" panose="020B0604020202020204" pitchFamily="34" charset="0"/>
            </a:endParaRPr>
          </a:p>
        </p:txBody>
      </p:sp>
      <p:sp>
        <p:nvSpPr>
          <p:cNvPr id="67587" name="Rectangle 2">
            <a:extLst>
              <a:ext uri="{FF2B5EF4-FFF2-40B4-BE49-F238E27FC236}">
                <a16:creationId xmlns:a16="http://schemas.microsoft.com/office/drawing/2014/main" id="{48DADED1-2ED6-1FC9-0957-D982FE6EE726}"/>
              </a:ext>
            </a:extLst>
          </p:cNvPr>
          <p:cNvSpPr>
            <a:spLocks noGrp="1" noChangeArrowheads="1"/>
          </p:cNvSpPr>
          <p:nvPr>
            <p:ph type="title" idx="4294967295"/>
          </p:nvPr>
        </p:nvSpPr>
        <p:spPr/>
        <p:txBody>
          <a:bodyPr/>
          <a:lstStyle/>
          <a:p>
            <a:r>
              <a:rPr lang="en-US" altLang="en-US" dirty="0">
                <a:solidFill>
                  <a:schemeClr val="accent1"/>
                </a:solidFill>
                <a:ea typeface="ＭＳ Ｐゴシック" panose="020B0600070205080204" pitchFamily="34" charset="-128"/>
              </a:rPr>
              <a:t>Tree </a:t>
            </a:r>
            <a:r>
              <a:rPr lang="en-US" altLang="en-US" dirty="0">
                <a:ea typeface="ＭＳ Ｐゴシック" panose="020B0600070205080204" pitchFamily="34" charset="-128"/>
              </a:rPr>
              <a:t>with </a:t>
            </a:r>
            <a:r>
              <a:rPr lang="en-US" altLang="en-US" dirty="0">
                <a:solidFill>
                  <a:srgbClr val="C00000"/>
                </a:solidFill>
                <a:ea typeface="ＭＳ Ｐゴシック" panose="020B0600070205080204" pitchFamily="34" charset="-128"/>
              </a:rPr>
              <a:t>Matrices</a:t>
            </a:r>
            <a:br>
              <a:rPr lang="en-US" altLang="en-US" dirty="0">
                <a:solidFill>
                  <a:srgbClr val="C00000"/>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pre-order traversal)</a:t>
            </a:r>
            <a:endParaRPr lang="en-US" altLang="en-US" dirty="0">
              <a:solidFill>
                <a:srgbClr val="C00000"/>
              </a:solidFill>
              <a:ea typeface="ＭＳ Ｐゴシック" panose="020B0600070205080204" pitchFamily="34" charset="-128"/>
            </a:endParaRPr>
          </a:p>
        </p:txBody>
      </p:sp>
      <p:pic>
        <p:nvPicPr>
          <p:cNvPr id="67588" name="Picture 4" descr="C:\BOOK\OpenGL\Paul Final\jpeg_new\AN09F14.jpg">
            <a:extLst>
              <a:ext uri="{FF2B5EF4-FFF2-40B4-BE49-F238E27FC236}">
                <a16:creationId xmlns:a16="http://schemas.microsoft.com/office/drawing/2014/main" id="{778C94CB-6B54-95AB-5A3D-78F1038F8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962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FC1298C6-AEB8-338B-7B49-92172681080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E26115E-5728-AB01-E446-6AAC4C73AA57}"/>
              </a:ext>
            </a:extLst>
          </p:cNvPr>
          <p:cNvSpPr>
            <a:spLocks noGrp="1" noChangeArrowheads="1"/>
          </p:cNvSpPr>
          <p:nvPr>
            <p:ph type="title"/>
          </p:nvPr>
        </p:nvSpPr>
        <p:spPr/>
        <p:txBody>
          <a:bodyPr/>
          <a:lstStyle/>
          <a:p>
            <a:r>
              <a:rPr lang="en-US" altLang="en-US">
                <a:ea typeface="ＭＳ Ｐゴシック" panose="020B0600070205080204" pitchFamily="34" charset="-128"/>
              </a:rPr>
              <a:t>Applet with </a:t>
            </a:r>
            <a:r>
              <a:rPr lang="en-US" altLang="en-US">
                <a:solidFill>
                  <a:srgbClr val="990033"/>
                </a:solidFill>
                <a:ea typeface="ＭＳ Ｐゴシック" panose="020B0600070205080204" pitchFamily="34" charset="-128"/>
              </a:rPr>
              <a:t>Matrices</a:t>
            </a:r>
          </a:p>
        </p:txBody>
      </p:sp>
      <p:pic>
        <p:nvPicPr>
          <p:cNvPr id="68611" name="Picture 3">
            <a:extLst>
              <a:ext uri="{FF2B5EF4-FFF2-40B4-BE49-F238E27FC236}">
                <a16:creationId xmlns:a16="http://schemas.microsoft.com/office/drawing/2014/main" id="{135259D2-93A8-7E07-9899-8978351CD814}"/>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
        <p:nvSpPr>
          <p:cNvPr id="68612" name="Rectangle 4">
            <a:extLst>
              <a:ext uri="{FF2B5EF4-FFF2-40B4-BE49-F238E27FC236}">
                <a16:creationId xmlns:a16="http://schemas.microsoft.com/office/drawing/2014/main" id="{06DE05C1-3E48-EE5F-0AA6-C627642B7768}"/>
              </a:ext>
            </a:extLst>
          </p:cNvPr>
          <p:cNvSpPr>
            <a:spLocks noChangeArrowheads="1"/>
          </p:cNvSpPr>
          <p:nvPr/>
        </p:nvSpPr>
        <p:spPr bwMode="auto">
          <a:xfrm>
            <a:off x="0" y="6264275"/>
            <a:ext cx="9144000" cy="641350"/>
          </a:xfrm>
          <a:prstGeom prst="rect">
            <a:avLst/>
          </a:prstGeom>
          <a:solidFill>
            <a:srgbClr val="990033"/>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1800" b="0">
                <a:hlinkClick r:id="rId3"/>
              </a:rPr>
              <a:t>http://www.cs.brown.edu/exploratories/freeSoftware/repository/edu/brown/cs/exploratories/applets/transformPropagation/transform_propagation_java_browser.html</a:t>
            </a:r>
            <a:r>
              <a:rPr lang="en-US" altLang="en-US" sz="1800" b="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a:extLst>
              <a:ext uri="{FF2B5EF4-FFF2-40B4-BE49-F238E27FC236}">
                <a16:creationId xmlns:a16="http://schemas.microsoft.com/office/drawing/2014/main" id="{87867FC6-B29B-7EBA-122A-BC56A4A1EA9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51D5D41A-7521-4C6F-8CB4-10E41257530D}" type="slidenum">
              <a:rPr lang="es-ES" altLang="en-US" sz="1000" b="0">
                <a:latin typeface="Arial" panose="020B0604020202020204" pitchFamily="34" charset="0"/>
              </a:rPr>
              <a:pPr lvl="1" algn="r"/>
              <a:t>74</a:t>
            </a:fld>
            <a:endParaRPr lang="es-ES" altLang="en-US" sz="1000" b="0">
              <a:latin typeface="Arial" panose="020B0604020202020204" pitchFamily="34" charset="0"/>
            </a:endParaRPr>
          </a:p>
        </p:txBody>
      </p:sp>
      <p:sp>
        <p:nvSpPr>
          <p:cNvPr id="69635" name="Rectangle 2">
            <a:extLst>
              <a:ext uri="{FF2B5EF4-FFF2-40B4-BE49-F238E27FC236}">
                <a16:creationId xmlns:a16="http://schemas.microsoft.com/office/drawing/2014/main" id="{47CCF449-4055-8E94-BB96-3E625D903C11}"/>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69636" name="Rectangle 3">
            <a:extLst>
              <a:ext uri="{FF2B5EF4-FFF2-40B4-BE49-F238E27FC236}">
                <a16:creationId xmlns:a16="http://schemas.microsoft.com/office/drawing/2014/main" id="{A0C2D8CE-5B2C-CEC2-D4E6-E4B18244A8E0}"/>
              </a:ext>
            </a:extLst>
          </p:cNvPr>
          <p:cNvSpPr>
            <a:spLocks noGrp="1" noChangeArrowheads="1"/>
          </p:cNvSpPr>
          <p:nvPr>
            <p:ph type="body" idx="4294967295"/>
          </p:nvPr>
        </p:nvSpPr>
        <p:spPr>
          <a:xfrm>
            <a:off x="0" y="1524000"/>
            <a:ext cx="9448800" cy="4724400"/>
          </a:xfrm>
        </p:spPr>
        <p:txBody>
          <a:bodyPr/>
          <a:lstStyle/>
          <a:p>
            <a:r>
              <a:rPr lang="en-US" altLang="en-US">
                <a:solidFill>
                  <a:schemeClr val="hlink"/>
                </a:solidFill>
                <a:ea typeface="ＭＳ Ｐゴシック" panose="020B0600070205080204" pitchFamily="34" charset="-128"/>
              </a:rPr>
              <a:t>Build a tree-structured model of a humanoid figure</a:t>
            </a:r>
          </a:p>
          <a:p>
            <a:pPr>
              <a:buFontTx/>
              <a:buNone/>
            </a:pPr>
            <a:endParaRPr lang="en-US" altLang="en-US">
              <a:solidFill>
                <a:schemeClr val="hlink"/>
              </a:solidFill>
              <a:ea typeface="ＭＳ Ｐゴシック" panose="020B0600070205080204" pitchFamily="34" charset="-128"/>
            </a:endParaRPr>
          </a:p>
          <a:p>
            <a:r>
              <a:rPr lang="en-US" altLang="en-US">
                <a:ea typeface="ＭＳ Ｐゴシック" panose="020B0600070205080204" pitchFamily="34" charset="-128"/>
              </a:rPr>
              <a:t>Examine various </a:t>
            </a:r>
            <a:r>
              <a:rPr lang="en-US" altLang="en-US" b="1">
                <a:solidFill>
                  <a:srgbClr val="7030A0"/>
                </a:solidFill>
                <a:ea typeface="ＭＳ Ｐゴシック" panose="020B0600070205080204" pitchFamily="34" charset="-128"/>
              </a:rPr>
              <a:t>Traversal </a:t>
            </a:r>
            <a:r>
              <a:rPr lang="en-US" altLang="en-US" b="1">
                <a:solidFill>
                  <a:schemeClr val="accent1"/>
                </a:solidFill>
                <a:ea typeface="ＭＳ Ｐゴシック" panose="020B0600070205080204" pitchFamily="34" charset="-128"/>
              </a:rPr>
              <a:t>strategies</a:t>
            </a:r>
          </a:p>
          <a:p>
            <a:pPr>
              <a:buFontTx/>
              <a:buNone/>
            </a:pPr>
            <a:endParaRPr lang="en-US" altLang="en-US">
              <a:ea typeface="ＭＳ Ｐゴシック" panose="020B0600070205080204" pitchFamily="34" charset="-128"/>
            </a:endParaRPr>
          </a:p>
          <a:p>
            <a:r>
              <a:rPr lang="en-US" altLang="en-US">
                <a:solidFill>
                  <a:schemeClr val="hlink"/>
                </a:solidFill>
                <a:ea typeface="ＭＳ Ｐゴシック" panose="020B0600070205080204" pitchFamily="34" charset="-128"/>
              </a:rPr>
              <a:t>Build a generalized tree-model structure that is independent of the particular model</a:t>
            </a:r>
          </a:p>
        </p:txBody>
      </p:sp>
      <p:sp>
        <p:nvSpPr>
          <p:cNvPr id="2" name="Callout: Quad Arrow 1">
            <a:extLst>
              <a:ext uri="{FF2B5EF4-FFF2-40B4-BE49-F238E27FC236}">
                <a16:creationId xmlns:a16="http://schemas.microsoft.com/office/drawing/2014/main" id="{7807DE9A-31F5-6B82-4728-D784F75C6132}"/>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B7D4BC7F-9678-D7F9-801B-4B3DFFEC049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815AF91-6F43-4AC0-A3DB-922C4565381A}" type="slidenum">
              <a:rPr lang="es-ES" altLang="en-US" sz="1000" b="0">
                <a:latin typeface="Arial" panose="020B0604020202020204" pitchFamily="34" charset="0"/>
              </a:rPr>
              <a:pPr lvl="1" algn="r"/>
              <a:t>75</a:t>
            </a:fld>
            <a:endParaRPr lang="es-ES" altLang="en-US" sz="1000" b="0">
              <a:latin typeface="Arial" panose="020B0604020202020204" pitchFamily="34" charset="0"/>
            </a:endParaRPr>
          </a:p>
        </p:txBody>
      </p:sp>
      <p:sp>
        <p:nvSpPr>
          <p:cNvPr id="70659" name="Rectangle 2">
            <a:extLst>
              <a:ext uri="{FF2B5EF4-FFF2-40B4-BE49-F238E27FC236}">
                <a16:creationId xmlns:a16="http://schemas.microsoft.com/office/drawing/2014/main" id="{0B8C1B47-5D3B-E011-3BE2-2C28ED76FC16}"/>
              </a:ext>
            </a:extLst>
          </p:cNvPr>
          <p:cNvSpPr>
            <a:spLocks noGrp="1" noChangeArrowheads="1"/>
          </p:cNvSpPr>
          <p:nvPr>
            <p:ph type="title" idx="4294967295"/>
          </p:nvPr>
        </p:nvSpPr>
        <p:spPr>
          <a:xfrm>
            <a:off x="914400" y="228600"/>
            <a:ext cx="6248400" cy="1066800"/>
          </a:xfrm>
        </p:spPr>
        <p:txBody>
          <a:bodyPr/>
          <a:lstStyle/>
          <a:p>
            <a:r>
              <a:rPr lang="en-US" altLang="en-US">
                <a:solidFill>
                  <a:schemeClr val="accent1"/>
                </a:solidFill>
                <a:ea typeface="ＭＳ Ｐゴシック" panose="020B0600070205080204" pitchFamily="34" charset="-128"/>
              </a:rPr>
              <a:t>Display </a:t>
            </a:r>
            <a:r>
              <a:rPr lang="en-US" altLang="en-US">
                <a:solidFill>
                  <a:schemeClr val="tx1"/>
                </a:solidFill>
                <a:ea typeface="ＭＳ Ｐゴシック" panose="020B0600070205080204" pitchFamily="34" charset="-128"/>
              </a:rPr>
              <a:t>and</a:t>
            </a:r>
            <a:r>
              <a:rPr lang="en-US" altLang="en-US">
                <a:solidFill>
                  <a:schemeClr val="accent1"/>
                </a:solidFill>
                <a:ea typeface="ＭＳ Ｐゴシック" panose="020B0600070205080204" pitchFamily="34" charset="-128"/>
              </a:rPr>
              <a:t> </a:t>
            </a:r>
            <a:r>
              <a:rPr lang="en-US" altLang="en-US">
                <a:solidFill>
                  <a:srgbClr val="7030A0"/>
                </a:solidFill>
                <a:ea typeface="ＭＳ Ｐゴシック" panose="020B0600070205080204" pitchFamily="34" charset="-128"/>
              </a:rPr>
              <a:t>Traversal</a:t>
            </a:r>
          </a:p>
        </p:txBody>
      </p:sp>
      <p:sp>
        <p:nvSpPr>
          <p:cNvPr id="547845" name="Rectangle 3">
            <a:extLst>
              <a:ext uri="{FF2B5EF4-FFF2-40B4-BE49-F238E27FC236}">
                <a16:creationId xmlns:a16="http://schemas.microsoft.com/office/drawing/2014/main" id="{CF004710-BA3F-0869-1D37-73C5F398EC38}"/>
              </a:ext>
            </a:extLst>
          </p:cNvPr>
          <p:cNvSpPr>
            <a:spLocks noGrp="1" noChangeArrowheads="1"/>
          </p:cNvSpPr>
          <p:nvPr>
            <p:ph type="body" idx="4294967295"/>
          </p:nvPr>
        </p:nvSpPr>
        <p:spPr>
          <a:xfrm>
            <a:off x="-228600" y="1447800"/>
            <a:ext cx="9372600" cy="4724400"/>
          </a:xfrm>
        </p:spPr>
        <p:txBody>
          <a:bodyPr/>
          <a:lstStyle/>
          <a:p>
            <a:pPr>
              <a:defRPr/>
            </a:pPr>
            <a:r>
              <a:rPr lang="en-US" dirty="0"/>
              <a:t>The </a:t>
            </a:r>
            <a:r>
              <a:rPr lang="en-US" b="1" dirty="0">
                <a:solidFill>
                  <a:schemeClr val="accent2"/>
                </a:solidFill>
              </a:rPr>
              <a:t>position</a:t>
            </a:r>
            <a:r>
              <a:rPr lang="en-US" dirty="0"/>
              <a:t> </a:t>
            </a:r>
            <a:r>
              <a:rPr lang="en-US" dirty="0">
                <a:solidFill>
                  <a:srgbClr val="FF9900"/>
                </a:solidFill>
              </a:rPr>
              <a:t>of the Figure</a:t>
            </a:r>
            <a:r>
              <a:rPr lang="en-US" dirty="0"/>
              <a:t> is determined by 11 joint angles (two for the </a:t>
            </a:r>
            <a:r>
              <a:rPr lang="en-US" dirty="0">
                <a:solidFill>
                  <a:srgbClr val="FF9900"/>
                </a:solidFill>
              </a:rPr>
              <a:t>head</a:t>
            </a:r>
            <a:r>
              <a:rPr lang="en-US" dirty="0"/>
              <a:t> and one for each other </a:t>
            </a:r>
            <a:r>
              <a:rPr lang="en-US" dirty="0">
                <a:solidFill>
                  <a:srgbClr val="FF9900"/>
                </a:solidFill>
              </a:rPr>
              <a:t>part</a:t>
            </a:r>
            <a:r>
              <a:rPr lang="en-US" dirty="0"/>
              <a:t>)</a:t>
            </a:r>
          </a:p>
          <a:p>
            <a:pPr>
              <a:buFontTx/>
              <a:buNone/>
              <a:defRPr/>
            </a:pPr>
            <a:endParaRPr lang="en-US" dirty="0"/>
          </a:p>
          <a:p>
            <a:pPr>
              <a:defRPr/>
            </a:pPr>
            <a:r>
              <a:rPr lang="en-US" b="1" dirty="0">
                <a:solidFill>
                  <a:schemeClr val="accent5">
                    <a:lumMod val="75000"/>
                  </a:schemeClr>
                </a:solidFill>
              </a:rPr>
              <a:t>Display</a:t>
            </a:r>
            <a:r>
              <a:rPr lang="en-US" b="1" dirty="0">
                <a:solidFill>
                  <a:schemeClr val="accent2"/>
                </a:solidFill>
              </a:rPr>
              <a:t> of the Tree</a:t>
            </a:r>
            <a:r>
              <a:rPr lang="en-US" dirty="0"/>
              <a:t> requires a </a:t>
            </a:r>
            <a:r>
              <a:rPr lang="en-US" b="1" i="1" dirty="0">
                <a:solidFill>
                  <a:schemeClr val="accent1"/>
                </a:solidFill>
              </a:rPr>
              <a:t>graph </a:t>
            </a:r>
            <a:r>
              <a:rPr lang="en-US" b="1" i="1" dirty="0">
                <a:solidFill>
                  <a:srgbClr val="7030A0"/>
                </a:solidFill>
              </a:rPr>
              <a:t>Traversal</a:t>
            </a:r>
          </a:p>
          <a:p>
            <a:pPr lvl="1">
              <a:defRPr/>
            </a:pPr>
            <a:r>
              <a:rPr lang="en-US" b="1" dirty="0">
                <a:solidFill>
                  <a:srgbClr val="990033"/>
                </a:solidFill>
              </a:rPr>
              <a:t>Visit each node once</a:t>
            </a:r>
          </a:p>
          <a:p>
            <a:pPr lvl="1">
              <a:defRPr/>
            </a:pPr>
            <a:r>
              <a:rPr lang="en-US" b="1" dirty="0">
                <a:solidFill>
                  <a:schemeClr val="accent5">
                    <a:lumMod val="75000"/>
                  </a:schemeClr>
                </a:solidFill>
              </a:rPr>
              <a:t>Display</a:t>
            </a:r>
            <a:r>
              <a:rPr lang="en-US" b="1" dirty="0">
                <a:solidFill>
                  <a:schemeClr val="accent2"/>
                </a:solidFill>
              </a:rPr>
              <a:t> function at each node</a:t>
            </a:r>
            <a:r>
              <a:rPr lang="en-US" b="1" dirty="0"/>
              <a:t> that describes the </a:t>
            </a:r>
            <a:r>
              <a:rPr lang="en-US" b="1" dirty="0">
                <a:solidFill>
                  <a:srgbClr val="FF9900"/>
                </a:solidFill>
              </a:rPr>
              <a:t>part </a:t>
            </a:r>
            <a:r>
              <a:rPr lang="en-US" b="1" dirty="0"/>
              <a:t>associated with the node, applying the correct </a:t>
            </a:r>
            <a:r>
              <a:rPr lang="en-US" b="1" dirty="0">
                <a:solidFill>
                  <a:schemeClr val="accent2"/>
                </a:solidFill>
              </a:rPr>
              <a:t>transformation</a:t>
            </a:r>
            <a:r>
              <a:rPr lang="en-US" b="1" dirty="0">
                <a:solidFill>
                  <a:srgbClr val="990033"/>
                </a:solidFill>
              </a:rPr>
              <a:t> matrix</a:t>
            </a:r>
            <a:r>
              <a:rPr lang="en-US" b="1" dirty="0"/>
              <a:t> for </a:t>
            </a:r>
            <a:r>
              <a:rPr lang="en-US" b="1" dirty="0">
                <a:solidFill>
                  <a:schemeClr val="accent2"/>
                </a:solidFill>
              </a:rPr>
              <a:t>position</a:t>
            </a:r>
            <a:r>
              <a:rPr lang="en-US" b="1" dirty="0"/>
              <a:t> and </a:t>
            </a:r>
            <a:r>
              <a:rPr lang="en-US" b="1" dirty="0">
                <a:solidFill>
                  <a:schemeClr val="accent2"/>
                </a:solidFill>
              </a:rPr>
              <a:t>orientation</a:t>
            </a:r>
          </a:p>
        </p:txBody>
      </p:sp>
      <p:pic>
        <p:nvPicPr>
          <p:cNvPr id="70661" name="Picture 4" descr="C:\BOOK\OpenGL\Paul Final\jpeg_new\AN09F12.jpg">
            <a:extLst>
              <a:ext uri="{FF2B5EF4-FFF2-40B4-BE49-F238E27FC236}">
                <a16:creationId xmlns:a16="http://schemas.microsoft.com/office/drawing/2014/main" id="{377D84AC-CCA7-E6B3-0B0F-19D3C5691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213" y="5105400"/>
            <a:ext cx="8397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47845">
                                            <p:txEl>
                                              <p:pRg st="3" end="3"/>
                                            </p:txEl>
                                          </p:spTgt>
                                        </p:tgtEl>
                                        <p:attrNameLst>
                                          <p:attrName>style.visibility</p:attrName>
                                        </p:attrNameLst>
                                      </p:cBhvr>
                                      <p:to>
                                        <p:strVal val="visible"/>
                                      </p:to>
                                    </p:set>
                                    <p:animEffect transition="in" filter="diamond(in)">
                                      <p:cBhvr>
                                        <p:cTn id="7" dur="2000"/>
                                        <p:tgtEl>
                                          <p:spTgt spid="547845">
                                            <p:txEl>
                                              <p:pRg st="3" end="3"/>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47845">
                                            <p:txEl>
                                              <p:pRg st="4" end="4"/>
                                            </p:txEl>
                                          </p:spTgt>
                                        </p:tgtEl>
                                        <p:attrNameLst>
                                          <p:attrName>style.visibility</p:attrName>
                                        </p:attrNameLst>
                                      </p:cBhvr>
                                      <p:to>
                                        <p:strVal val="visible"/>
                                      </p:to>
                                    </p:set>
                                    <p:animEffect transition="in" filter="diamond(in)">
                                      <p:cBhvr>
                                        <p:cTn id="10" dur="2000"/>
                                        <p:tgtEl>
                                          <p:spTgt spid="547845">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547845">
                                            <p:txEl>
                                              <p:pRg st="3" end="3"/>
                                            </p:txEl>
                                          </p:spTgt>
                                        </p:tgtEl>
                                        <p:attrNameLst>
                                          <p:attrName>style.visibility</p:attrName>
                                        </p:attrNameLst>
                                      </p:cBhvr>
                                      <p:to>
                                        <p:strVal val="visible"/>
                                      </p:to>
                                    </p:set>
                                    <p:animEffect transition="in" filter="diamond(in)">
                                      <p:cBhvr>
                                        <p:cTn id="15" dur="2000"/>
                                        <p:tgtEl>
                                          <p:spTgt spid="547845">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547845">
                                            <p:txEl>
                                              <p:pRg st="4" end="4"/>
                                            </p:txEl>
                                          </p:spTgt>
                                        </p:tgtEl>
                                        <p:attrNameLst>
                                          <p:attrName>style.visibility</p:attrName>
                                        </p:attrNameLst>
                                      </p:cBhvr>
                                      <p:to>
                                        <p:strVal val="visible"/>
                                      </p:to>
                                    </p:set>
                                    <p:animEffect transition="in" filter="diamond(in)">
                                      <p:cBhvr>
                                        <p:cTn id="20" dur="2000"/>
                                        <p:tgtEl>
                                          <p:spTgt spid="5478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a:extLst>
              <a:ext uri="{FF2B5EF4-FFF2-40B4-BE49-F238E27FC236}">
                <a16:creationId xmlns:a16="http://schemas.microsoft.com/office/drawing/2014/main" id="{DED07A23-0A41-ABC6-3D82-B7D5405118C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DEE46E06-C4C0-4CFE-B03F-AC1FBE3D0D1D}" type="slidenum">
              <a:rPr lang="es-ES" altLang="en-US" sz="1000" b="0">
                <a:latin typeface="Arial" panose="020B0604020202020204" pitchFamily="34" charset="0"/>
              </a:rPr>
              <a:pPr lvl="1" algn="r"/>
              <a:t>76</a:t>
            </a:fld>
            <a:endParaRPr lang="es-ES" altLang="en-US" sz="1000" b="0">
              <a:latin typeface="Arial" panose="020B0604020202020204" pitchFamily="34" charset="0"/>
            </a:endParaRPr>
          </a:p>
        </p:txBody>
      </p:sp>
      <p:sp>
        <p:nvSpPr>
          <p:cNvPr id="71683" name="Rectangle 2">
            <a:extLst>
              <a:ext uri="{FF2B5EF4-FFF2-40B4-BE49-F238E27FC236}">
                <a16:creationId xmlns:a16="http://schemas.microsoft.com/office/drawing/2014/main" id="{EB4C66A7-13D1-7E11-AF1E-84A35412A1C3}"/>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Transformation </a:t>
            </a:r>
            <a:r>
              <a:rPr lang="en-US" altLang="en-US">
                <a:solidFill>
                  <a:srgbClr val="C00000"/>
                </a:solidFill>
                <a:ea typeface="ＭＳ Ｐゴシック" panose="020B0600070205080204" pitchFamily="34" charset="-128"/>
              </a:rPr>
              <a:t>Matrices</a:t>
            </a:r>
          </a:p>
        </p:txBody>
      </p:sp>
      <p:sp>
        <p:nvSpPr>
          <p:cNvPr id="71684" name="Rectangle 3">
            <a:extLst>
              <a:ext uri="{FF2B5EF4-FFF2-40B4-BE49-F238E27FC236}">
                <a16:creationId xmlns:a16="http://schemas.microsoft.com/office/drawing/2014/main" id="{AD76F63D-86C0-5244-CEF1-D59FE643A707}"/>
              </a:ext>
            </a:extLst>
          </p:cNvPr>
          <p:cNvSpPr>
            <a:spLocks noGrp="1" noChangeArrowheads="1"/>
          </p:cNvSpPr>
          <p:nvPr>
            <p:ph type="body" idx="4294967295"/>
          </p:nvPr>
        </p:nvSpPr>
        <p:spPr>
          <a:xfrm>
            <a:off x="0" y="1447800"/>
            <a:ext cx="9144000" cy="4724400"/>
          </a:xfrm>
        </p:spPr>
        <p:txBody>
          <a:bodyPr/>
          <a:lstStyle/>
          <a:p>
            <a:pPr>
              <a:defRPr/>
            </a:pPr>
            <a:r>
              <a:rPr lang="en-US" dirty="0"/>
              <a:t>There are 10 relevant </a:t>
            </a:r>
            <a:r>
              <a:rPr lang="en-US" b="1" dirty="0">
                <a:solidFill>
                  <a:srgbClr val="C00000"/>
                </a:solidFill>
              </a:rPr>
              <a:t>Matrices</a:t>
            </a:r>
          </a:p>
          <a:p>
            <a:pPr lvl="1">
              <a:defRPr/>
            </a:pPr>
            <a:r>
              <a:rPr lang="en-US" b="1" dirty="0">
                <a:latin typeface="Times New Roman" pitchFamily="18" charset="0"/>
              </a:rPr>
              <a:t>M</a:t>
            </a:r>
            <a:r>
              <a:rPr lang="en-US" dirty="0"/>
              <a:t> </a:t>
            </a:r>
            <a:r>
              <a:rPr lang="en-US" b="1" dirty="0">
                <a:solidFill>
                  <a:schemeClr val="accent2"/>
                </a:solidFill>
              </a:rPr>
              <a:t>positions</a:t>
            </a:r>
            <a:r>
              <a:rPr lang="en-US" dirty="0"/>
              <a:t> and </a:t>
            </a:r>
            <a:r>
              <a:rPr lang="en-US" b="1" dirty="0">
                <a:solidFill>
                  <a:schemeClr val="accent2"/>
                </a:solidFill>
              </a:rPr>
              <a:t>orients </a:t>
            </a:r>
            <a:r>
              <a:rPr lang="en-US" b="1" dirty="0">
                <a:solidFill>
                  <a:srgbClr val="FF9900"/>
                </a:solidFill>
              </a:rPr>
              <a:t>entire Figure </a:t>
            </a:r>
            <a:r>
              <a:rPr lang="en-US" dirty="0"/>
              <a:t>through the </a:t>
            </a:r>
            <a:r>
              <a:rPr lang="en-US" b="1" dirty="0">
                <a:solidFill>
                  <a:srgbClr val="FF9900"/>
                </a:solidFill>
              </a:rPr>
              <a:t>torso</a:t>
            </a:r>
            <a:r>
              <a:rPr lang="en-US" b="1" dirty="0">
                <a:solidFill>
                  <a:srgbClr val="FF0000"/>
                </a:solidFill>
              </a:rPr>
              <a:t> which is the </a:t>
            </a:r>
            <a:r>
              <a:rPr lang="en-US" b="1" dirty="0">
                <a:solidFill>
                  <a:schemeClr val="accent5">
                    <a:lumMod val="75000"/>
                  </a:schemeClr>
                </a:solidFill>
              </a:rPr>
              <a:t>Root</a:t>
            </a:r>
            <a:r>
              <a:rPr lang="en-US" b="1" dirty="0">
                <a:solidFill>
                  <a:srgbClr val="FF0000"/>
                </a:solidFill>
              </a:rPr>
              <a:t> node</a:t>
            </a:r>
          </a:p>
          <a:p>
            <a:pPr lvl="1">
              <a:defRPr/>
            </a:pPr>
            <a:r>
              <a:rPr lang="en-US" b="1" dirty="0" err="1">
                <a:latin typeface="Times New Roman" pitchFamily="18" charset="0"/>
              </a:rPr>
              <a:t>M</a:t>
            </a:r>
            <a:r>
              <a:rPr lang="en-US" baseline="-25000" dirty="0" err="1">
                <a:latin typeface="Times New Roman" pitchFamily="18" charset="0"/>
              </a:rPr>
              <a:t>h</a:t>
            </a:r>
            <a:r>
              <a:rPr lang="en-US" dirty="0"/>
              <a:t> </a:t>
            </a:r>
            <a:r>
              <a:rPr lang="en-US" b="1" dirty="0">
                <a:solidFill>
                  <a:schemeClr val="accent2"/>
                </a:solidFill>
              </a:rPr>
              <a:t>positions</a:t>
            </a:r>
            <a:r>
              <a:rPr lang="en-US" dirty="0"/>
              <a:t> </a:t>
            </a:r>
            <a:r>
              <a:rPr lang="en-US" b="1" dirty="0">
                <a:solidFill>
                  <a:srgbClr val="FF9900"/>
                </a:solidFill>
              </a:rPr>
              <a:t>head </a:t>
            </a:r>
            <a:r>
              <a:rPr lang="en-US" dirty="0"/>
              <a:t>with </a:t>
            </a:r>
            <a:r>
              <a:rPr lang="en-US" b="1" dirty="0">
                <a:solidFill>
                  <a:srgbClr val="FF0000"/>
                </a:solidFill>
              </a:rPr>
              <a:t>respect to </a:t>
            </a:r>
            <a:r>
              <a:rPr lang="en-US" b="1" dirty="0">
                <a:solidFill>
                  <a:srgbClr val="FF9900"/>
                </a:solidFill>
              </a:rPr>
              <a:t>torso</a:t>
            </a:r>
          </a:p>
          <a:p>
            <a:pPr lvl="1">
              <a:defRPr/>
            </a:pPr>
            <a:r>
              <a:rPr lang="en-US" b="1" dirty="0" err="1">
                <a:latin typeface="Times New Roman" pitchFamily="18" charset="0"/>
              </a:rPr>
              <a:t>M</a:t>
            </a:r>
            <a:r>
              <a:rPr lang="en-US" baseline="-25000" dirty="0" err="1">
                <a:latin typeface="Times New Roman" pitchFamily="18" charset="0"/>
              </a:rPr>
              <a:t>lua</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rua</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lul</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rul</a:t>
            </a:r>
            <a:r>
              <a:rPr lang="en-US" dirty="0"/>
              <a:t> </a:t>
            </a:r>
            <a:r>
              <a:rPr lang="en-US" b="1" dirty="0">
                <a:solidFill>
                  <a:schemeClr val="accent2"/>
                </a:solidFill>
              </a:rPr>
              <a:t>position</a:t>
            </a:r>
            <a:r>
              <a:rPr lang="en-US" dirty="0"/>
              <a:t> </a:t>
            </a:r>
            <a:r>
              <a:rPr lang="en-US" b="1" dirty="0">
                <a:solidFill>
                  <a:srgbClr val="FF9900"/>
                </a:solidFill>
              </a:rPr>
              <a:t>arms</a:t>
            </a:r>
            <a:r>
              <a:rPr lang="en-US" dirty="0"/>
              <a:t> and </a:t>
            </a:r>
            <a:r>
              <a:rPr lang="en-US" b="1" dirty="0">
                <a:solidFill>
                  <a:srgbClr val="FF9900"/>
                </a:solidFill>
              </a:rPr>
              <a:t>legs</a:t>
            </a:r>
            <a:r>
              <a:rPr lang="en-US" dirty="0"/>
              <a:t> </a:t>
            </a:r>
            <a:r>
              <a:rPr lang="en-US" b="1" dirty="0">
                <a:solidFill>
                  <a:srgbClr val="FF0000"/>
                </a:solidFill>
              </a:rPr>
              <a:t>with respect to</a:t>
            </a:r>
            <a:r>
              <a:rPr lang="en-US" b="1" dirty="0">
                <a:solidFill>
                  <a:srgbClr val="FF9900"/>
                </a:solidFill>
              </a:rPr>
              <a:t> torso</a:t>
            </a:r>
          </a:p>
          <a:p>
            <a:pPr lvl="1">
              <a:defRPr/>
            </a:pPr>
            <a:r>
              <a:rPr lang="en-US" b="1" dirty="0" err="1">
                <a:latin typeface="Times New Roman" pitchFamily="18" charset="0"/>
              </a:rPr>
              <a:t>M</a:t>
            </a:r>
            <a:r>
              <a:rPr lang="en-US" baseline="-25000" dirty="0" err="1">
                <a:latin typeface="Times New Roman" pitchFamily="18" charset="0"/>
              </a:rPr>
              <a:t>lla</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rla</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lll</a:t>
            </a:r>
            <a:r>
              <a:rPr lang="en-US" dirty="0">
                <a:latin typeface="Times New Roman" pitchFamily="18" charset="0"/>
              </a:rPr>
              <a:t>, </a:t>
            </a:r>
            <a:r>
              <a:rPr lang="en-US" b="1" dirty="0" err="1">
                <a:latin typeface="Times New Roman" pitchFamily="18" charset="0"/>
              </a:rPr>
              <a:t>M</a:t>
            </a:r>
            <a:r>
              <a:rPr lang="en-US" baseline="-25000" dirty="0" err="1">
                <a:latin typeface="Times New Roman" pitchFamily="18" charset="0"/>
              </a:rPr>
              <a:t>rll</a:t>
            </a:r>
            <a:r>
              <a:rPr lang="en-US" dirty="0"/>
              <a:t> </a:t>
            </a:r>
            <a:r>
              <a:rPr lang="en-US" b="1" dirty="0">
                <a:solidFill>
                  <a:schemeClr val="accent2"/>
                </a:solidFill>
              </a:rPr>
              <a:t>position</a:t>
            </a:r>
            <a:r>
              <a:rPr lang="en-US" dirty="0"/>
              <a:t> </a:t>
            </a:r>
            <a:r>
              <a:rPr lang="en-US" b="1" dirty="0">
                <a:solidFill>
                  <a:srgbClr val="FF9900"/>
                </a:solidFill>
              </a:rPr>
              <a:t>lower parts of limbs </a:t>
            </a:r>
            <a:r>
              <a:rPr lang="en-US" b="1" dirty="0">
                <a:solidFill>
                  <a:srgbClr val="FF0000"/>
                </a:solidFill>
              </a:rPr>
              <a:t>with respect to corresponding</a:t>
            </a:r>
            <a:r>
              <a:rPr lang="en-US" b="1" dirty="0">
                <a:solidFill>
                  <a:srgbClr val="FF9900"/>
                </a:solidFill>
              </a:rPr>
              <a:t> upper limbs</a:t>
            </a:r>
          </a:p>
        </p:txBody>
      </p:sp>
      <p:pic>
        <p:nvPicPr>
          <p:cNvPr id="71685" name="Picture 4" descr="C:\BOOK\OpenGL\Paul Final\jpeg_new\AN09F14.jpg">
            <a:extLst>
              <a:ext uri="{FF2B5EF4-FFF2-40B4-BE49-F238E27FC236}">
                <a16:creationId xmlns:a16="http://schemas.microsoft.com/office/drawing/2014/main" id="{BBF7035D-9C43-0759-0FDA-2F78F880F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5105400"/>
            <a:ext cx="609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llout: Quad Arrow 1">
            <a:extLst>
              <a:ext uri="{FF2B5EF4-FFF2-40B4-BE49-F238E27FC236}">
                <a16:creationId xmlns:a16="http://schemas.microsoft.com/office/drawing/2014/main" id="{5031C0EC-77B9-D2CA-A3DA-ED58279305B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B8DF43FC-2D9A-C902-D97A-4C65F35E115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98FE73A1-DE92-456D-9C4A-2B95A554EE44}" type="slidenum">
              <a:rPr lang="es-ES" altLang="en-US" sz="1000" b="0">
                <a:latin typeface="Arial" panose="020B0604020202020204" pitchFamily="34" charset="0"/>
              </a:rPr>
              <a:pPr lvl="1" algn="r"/>
              <a:t>77</a:t>
            </a:fld>
            <a:endParaRPr lang="es-ES" altLang="en-US" sz="1000" b="0">
              <a:latin typeface="Arial" panose="020B0604020202020204" pitchFamily="34" charset="0"/>
            </a:endParaRPr>
          </a:p>
        </p:txBody>
      </p:sp>
      <p:sp>
        <p:nvSpPr>
          <p:cNvPr id="72708" name="Rectangle 2">
            <a:extLst>
              <a:ext uri="{FF2B5EF4-FFF2-40B4-BE49-F238E27FC236}">
                <a16:creationId xmlns:a16="http://schemas.microsoft.com/office/drawing/2014/main" id="{97CEBD60-E221-4953-F091-6407B86514F5}"/>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Transformation Matrices</a:t>
            </a:r>
          </a:p>
        </p:txBody>
      </p:sp>
      <p:sp>
        <p:nvSpPr>
          <p:cNvPr id="72709" name="Rectangle 3">
            <a:extLst>
              <a:ext uri="{FF2B5EF4-FFF2-40B4-BE49-F238E27FC236}">
                <a16:creationId xmlns:a16="http://schemas.microsoft.com/office/drawing/2014/main" id="{F458E4B2-03A1-FCF2-8CB0-5089D348B175}"/>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There are 10 relevant matrices</a:t>
            </a:r>
          </a:p>
          <a:p>
            <a:pPr lvl="1"/>
            <a:r>
              <a:rPr lang="en-US" altLang="en-US" b="1">
                <a:latin typeface="Times New Roman" panose="02020603050405020304" pitchFamily="18" charset="0"/>
                <a:ea typeface="ＭＳ Ｐゴシック" panose="020B0600070205080204" pitchFamily="34" charset="-128"/>
              </a:rPr>
              <a:t>M</a:t>
            </a:r>
            <a:r>
              <a:rPr lang="en-US" altLang="en-US">
                <a:ea typeface="ＭＳ Ｐゴシック" panose="020B0600070205080204" pitchFamily="34" charset="-128"/>
              </a:rPr>
              <a:t> positions and orients entire figure through the torso which is the root node</a:t>
            </a:r>
          </a:p>
          <a:p>
            <a:pPr lvl="1"/>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h</a:t>
            </a:r>
            <a:r>
              <a:rPr lang="en-US" altLang="en-US">
                <a:ea typeface="ＭＳ Ｐゴシック" panose="020B0600070205080204" pitchFamily="34" charset="-128"/>
              </a:rPr>
              <a:t> positions head with respect to torso</a:t>
            </a:r>
          </a:p>
          <a:p>
            <a:pPr lvl="1"/>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lua</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rua</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lul</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rul</a:t>
            </a:r>
            <a:r>
              <a:rPr lang="en-US" altLang="en-US">
                <a:ea typeface="ＭＳ Ｐゴシック" panose="020B0600070205080204" pitchFamily="34" charset="-128"/>
              </a:rPr>
              <a:t> position arms and legs with respect to torso</a:t>
            </a:r>
          </a:p>
          <a:p>
            <a:pPr lvl="1"/>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lla</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rla</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lll</a:t>
            </a:r>
            <a:r>
              <a:rPr lang="en-US" altLang="en-US">
                <a:latin typeface="Times New Roman" panose="02020603050405020304" pitchFamily="18" charset="0"/>
                <a:ea typeface="ＭＳ Ｐゴシック" panose="020B0600070205080204" pitchFamily="34" charset="-128"/>
              </a:rPr>
              <a:t>, </a:t>
            </a:r>
            <a:r>
              <a:rPr lang="en-US" altLang="en-US" b="1">
                <a:latin typeface="Times New Roman" panose="02020603050405020304" pitchFamily="18" charset="0"/>
                <a:ea typeface="ＭＳ Ｐゴシック" panose="020B0600070205080204" pitchFamily="34" charset="-128"/>
              </a:rPr>
              <a:t>M</a:t>
            </a:r>
            <a:r>
              <a:rPr lang="en-US" altLang="en-US" baseline="-25000">
                <a:latin typeface="Times New Roman" panose="02020603050405020304" pitchFamily="18" charset="0"/>
                <a:ea typeface="ＭＳ Ｐゴシック" panose="020B0600070205080204" pitchFamily="34" charset="-128"/>
              </a:rPr>
              <a:t>rll</a:t>
            </a:r>
            <a:r>
              <a:rPr lang="en-US" altLang="en-US">
                <a:ea typeface="ＭＳ Ｐゴシック" panose="020B0600070205080204" pitchFamily="34" charset="-128"/>
              </a:rPr>
              <a:t> position lower parts of limbs with respect to corresponding upper limbs</a:t>
            </a:r>
          </a:p>
        </p:txBody>
      </p:sp>
      <p:pic>
        <p:nvPicPr>
          <p:cNvPr id="72710" name="Picture 6">
            <a:extLst>
              <a:ext uri="{FF2B5EF4-FFF2-40B4-BE49-F238E27FC236}">
                <a16:creationId xmlns:a16="http://schemas.microsoft.com/office/drawing/2014/main" id="{CC39076A-B908-5ECA-86BE-64FD00227F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1" t="23717" r="-1" b="15569"/>
          <a:stretch/>
        </p:blipFill>
        <p:spPr bwMode="auto">
          <a:xfrm>
            <a:off x="-1447800" y="1295400"/>
            <a:ext cx="11811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30792" name="Rectangle 8">
            <a:extLst>
              <a:ext uri="{FF2B5EF4-FFF2-40B4-BE49-F238E27FC236}">
                <a16:creationId xmlns:a16="http://schemas.microsoft.com/office/drawing/2014/main" id="{1BC00F0B-4268-0516-9558-CBFEE58334E5}"/>
              </a:ext>
            </a:extLst>
          </p:cNvPr>
          <p:cNvSpPr>
            <a:spLocks noChangeArrowheads="1"/>
          </p:cNvSpPr>
          <p:nvPr/>
        </p:nvSpPr>
        <p:spPr bwMode="auto">
          <a:xfrm>
            <a:off x="1733550" y="3048000"/>
            <a:ext cx="5867400" cy="22288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pic>
        <p:nvPicPr>
          <p:cNvPr id="630793" name="Picture 9">
            <a:extLst>
              <a:ext uri="{FF2B5EF4-FFF2-40B4-BE49-F238E27FC236}">
                <a16:creationId xmlns:a16="http://schemas.microsoft.com/office/drawing/2014/main" id="{5AFE7218-85C6-9E60-42BC-A0D267DC70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9" t="24116" b="15465"/>
          <a:stretch/>
        </p:blipFill>
        <p:spPr bwMode="auto">
          <a:xfrm>
            <a:off x="76200" y="1371600"/>
            <a:ext cx="109918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30794" name="Rectangle 10">
            <a:extLst>
              <a:ext uri="{FF2B5EF4-FFF2-40B4-BE49-F238E27FC236}">
                <a16:creationId xmlns:a16="http://schemas.microsoft.com/office/drawing/2014/main" id="{2DCA18B0-3F9F-24FD-EE64-0B2F75DDDC17}"/>
              </a:ext>
            </a:extLst>
          </p:cNvPr>
          <p:cNvSpPr>
            <a:spLocks noChangeArrowheads="1"/>
          </p:cNvSpPr>
          <p:nvPr/>
        </p:nvSpPr>
        <p:spPr bwMode="auto">
          <a:xfrm>
            <a:off x="3009900" y="2457450"/>
            <a:ext cx="5867400" cy="26670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72714" name="Rectangle 2">
            <a:extLst>
              <a:ext uri="{FF2B5EF4-FFF2-40B4-BE49-F238E27FC236}">
                <a16:creationId xmlns:a16="http://schemas.microsoft.com/office/drawing/2014/main" id="{2E7A571C-1E66-C2E5-52F0-EC2918BF0D12}"/>
              </a:ext>
            </a:extLst>
          </p:cNvPr>
          <p:cNvSpPr>
            <a:spLocks noChangeArrowheads="1"/>
          </p:cNvSpPr>
          <p:nvPr/>
        </p:nvSpPr>
        <p:spPr bwMode="auto">
          <a:xfrm>
            <a:off x="-304800" y="0"/>
            <a:ext cx="11201400" cy="1447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chemeClr val="accent1"/>
                </a:solidFill>
                <a:latin typeface="Arial" panose="020B0604020202020204" pitchFamily="34" charset="0"/>
              </a:rPr>
              <a:t>Display </a:t>
            </a:r>
            <a:r>
              <a:rPr lang="en-US" altLang="en-US" sz="3700">
                <a:latin typeface="Arial" panose="020B0604020202020204" pitchFamily="34" charset="0"/>
              </a:rPr>
              <a:t>and </a:t>
            </a:r>
            <a:r>
              <a:rPr lang="en-US" altLang="en-US" sz="3700">
                <a:solidFill>
                  <a:srgbClr val="7030A0"/>
                </a:solidFill>
                <a:latin typeface="Arial" panose="020B0604020202020204" pitchFamily="34" charset="0"/>
              </a:rPr>
              <a:t>Traversal</a:t>
            </a:r>
          </a:p>
        </p:txBody>
      </p:sp>
      <p:sp>
        <p:nvSpPr>
          <p:cNvPr id="630795" name="Line 11">
            <a:extLst>
              <a:ext uri="{FF2B5EF4-FFF2-40B4-BE49-F238E27FC236}">
                <a16:creationId xmlns:a16="http://schemas.microsoft.com/office/drawing/2014/main" id="{C8398323-7D69-C758-8551-C686AD3CA2C3}"/>
              </a:ext>
            </a:extLst>
          </p:cNvPr>
          <p:cNvSpPr>
            <a:spLocks noChangeShapeType="1"/>
          </p:cNvSpPr>
          <p:nvPr/>
        </p:nvSpPr>
        <p:spPr bwMode="auto">
          <a:xfrm>
            <a:off x="3581400" y="2667000"/>
            <a:ext cx="1752600" cy="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30796" name="Line 12">
            <a:extLst>
              <a:ext uri="{FF2B5EF4-FFF2-40B4-BE49-F238E27FC236}">
                <a16:creationId xmlns:a16="http://schemas.microsoft.com/office/drawing/2014/main" id="{0B61B088-8CCB-DF3D-E134-01B123A6939F}"/>
              </a:ext>
            </a:extLst>
          </p:cNvPr>
          <p:cNvSpPr>
            <a:spLocks noChangeShapeType="1"/>
          </p:cNvSpPr>
          <p:nvPr/>
        </p:nvSpPr>
        <p:spPr bwMode="auto">
          <a:xfrm>
            <a:off x="5372100" y="4133850"/>
            <a:ext cx="1752600" cy="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30797" name="Line 13">
            <a:extLst>
              <a:ext uri="{FF2B5EF4-FFF2-40B4-BE49-F238E27FC236}">
                <a16:creationId xmlns:a16="http://schemas.microsoft.com/office/drawing/2014/main" id="{C335A874-6CE5-EAA1-7EFB-B1C8D1969EE7}"/>
              </a:ext>
            </a:extLst>
          </p:cNvPr>
          <p:cNvSpPr>
            <a:spLocks noChangeShapeType="1"/>
          </p:cNvSpPr>
          <p:nvPr/>
        </p:nvSpPr>
        <p:spPr bwMode="auto">
          <a:xfrm>
            <a:off x="5505450" y="4876800"/>
            <a:ext cx="2038350" cy="0"/>
          </a:xfrm>
          <a:prstGeom prst="line">
            <a:avLst/>
          </a:prstGeom>
          <a:noFill/>
          <a:ln w="76200">
            <a:solidFill>
              <a:srgbClr val="FF3399"/>
            </a:solidFill>
            <a:round/>
            <a:headEnd type="none" w="sm" len="sm"/>
            <a:tailEnd type="non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630798" name="Text Box 14">
            <a:extLst>
              <a:ext uri="{FF2B5EF4-FFF2-40B4-BE49-F238E27FC236}">
                <a16:creationId xmlns:a16="http://schemas.microsoft.com/office/drawing/2014/main" id="{002EE79D-2991-024E-6AA6-E47DDCA6BDCB}"/>
              </a:ext>
            </a:extLst>
          </p:cNvPr>
          <p:cNvSpPr txBox="1">
            <a:spLocks noChangeArrowheads="1"/>
          </p:cNvSpPr>
          <p:nvPr/>
        </p:nvSpPr>
        <p:spPr bwMode="auto">
          <a:xfrm>
            <a:off x="6096000" y="3197225"/>
            <a:ext cx="2443163" cy="461963"/>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7030A0"/>
                </a:solidFill>
              </a:rPr>
              <a:t>Traversal </a:t>
            </a:r>
            <a:r>
              <a:rPr lang="en-US" altLang="en-US"/>
              <a:t>??????</a:t>
            </a:r>
          </a:p>
        </p:txBody>
      </p:sp>
      <p:sp>
        <p:nvSpPr>
          <p:cNvPr id="15" name="Text Box 14">
            <a:extLst>
              <a:ext uri="{FF2B5EF4-FFF2-40B4-BE49-F238E27FC236}">
                <a16:creationId xmlns:a16="http://schemas.microsoft.com/office/drawing/2014/main" id="{1D3AAA00-8761-810B-C7BA-BCD331744FC3}"/>
              </a:ext>
            </a:extLst>
          </p:cNvPr>
          <p:cNvSpPr txBox="1">
            <a:spLocks noChangeArrowheads="1"/>
          </p:cNvSpPr>
          <p:nvPr/>
        </p:nvSpPr>
        <p:spPr bwMode="auto">
          <a:xfrm>
            <a:off x="5324475" y="5276850"/>
            <a:ext cx="2963863" cy="461963"/>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itchFamily="18" charset="0"/>
                <a:ea typeface="ＭＳ Ｐゴシック" charset="-128"/>
              </a:defRPr>
            </a:lvl1pPr>
            <a:lvl2pPr marL="742950" indent="-285750">
              <a:defRPr sz="2400" b="1">
                <a:solidFill>
                  <a:schemeClr val="tx1"/>
                </a:solidFill>
                <a:latin typeface="Times New Roman" pitchFamily="18" charset="0"/>
                <a:ea typeface="ＭＳ Ｐゴシック" charset="-128"/>
              </a:defRPr>
            </a:lvl2pPr>
            <a:lvl3pPr marL="1143000" indent="-228600">
              <a:defRPr sz="2400" b="1">
                <a:solidFill>
                  <a:schemeClr val="tx1"/>
                </a:solidFill>
                <a:latin typeface="Times New Roman" pitchFamily="18" charset="0"/>
                <a:ea typeface="ＭＳ Ｐゴシック" charset="-128"/>
              </a:defRPr>
            </a:lvl3pPr>
            <a:lvl4pPr marL="1600200" indent="-228600">
              <a:defRPr sz="2400" b="1">
                <a:solidFill>
                  <a:schemeClr val="tx1"/>
                </a:solidFill>
                <a:latin typeface="Times New Roman" pitchFamily="18" charset="0"/>
                <a:ea typeface="ＭＳ Ｐゴシック" charset="-128"/>
              </a:defRPr>
            </a:lvl4pPr>
            <a:lvl5pPr marL="2057400" indent="-228600">
              <a:defRPr sz="2400" b="1">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sz="2400" b="1">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sz="2400" b="1">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sz="2400" b="1">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sz="2400" b="1">
                <a:solidFill>
                  <a:schemeClr val="tx1"/>
                </a:solidFill>
                <a:latin typeface="Times New Roman" pitchFamily="18" charset="0"/>
                <a:ea typeface="ＭＳ Ｐゴシック" charset="-128"/>
              </a:defRPr>
            </a:lvl9pPr>
          </a:lstStyle>
          <a:p>
            <a:pPr>
              <a:defRPr/>
            </a:pPr>
            <a:r>
              <a:rPr lang="en-US" dirty="0">
                <a:solidFill>
                  <a:schemeClr val="accent5">
                    <a:lumMod val="75000"/>
                  </a:schemeClr>
                </a:solidFill>
              </a:rPr>
              <a:t>root </a:t>
            </a:r>
            <a:r>
              <a:rPr lang="en-US" dirty="0">
                <a:solidFill>
                  <a:srgbClr val="7030A0"/>
                </a:solidFill>
              </a:rPr>
              <a:t>L R </a:t>
            </a:r>
            <a:r>
              <a:rPr lang="en-US" dirty="0"/>
              <a:t>– </a:t>
            </a:r>
            <a:r>
              <a:rPr lang="en-US" dirty="0" err="1">
                <a:solidFill>
                  <a:schemeClr val="accent5">
                    <a:lumMod val="75000"/>
                  </a:schemeClr>
                </a:solidFill>
              </a:rPr>
              <a:t>pre</a:t>
            </a:r>
            <a:r>
              <a:rPr lang="en-US" dirty="0" err="1"/>
              <a:t>Order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30792"/>
                                        </p:tgtEl>
                                        <p:attrNameLst>
                                          <p:attrName>style.visibility</p:attrName>
                                        </p:attrNameLst>
                                      </p:cBhvr>
                                      <p:to>
                                        <p:strVal val="visible"/>
                                      </p:to>
                                    </p:set>
                                    <p:animEffect transition="in" filter="checkerboard(across)">
                                      <p:cBhvr>
                                        <p:cTn id="7" dur="500"/>
                                        <p:tgtEl>
                                          <p:spTgt spid="6307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630793"/>
                                        </p:tgtEl>
                                        <p:attrNameLst>
                                          <p:attrName>style.visibility</p:attrName>
                                        </p:attrNameLst>
                                      </p:cBhvr>
                                      <p:to>
                                        <p:strVal val="visible"/>
                                      </p:to>
                                    </p:set>
                                    <p:animEffect transition="in" filter="diamond(in)">
                                      <p:cBhvr>
                                        <p:cTn id="12" dur="2000"/>
                                        <p:tgtEl>
                                          <p:spTgt spid="6307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30794"/>
                                        </p:tgtEl>
                                        <p:attrNameLst>
                                          <p:attrName>style.visibility</p:attrName>
                                        </p:attrNameLst>
                                      </p:cBhvr>
                                      <p:to>
                                        <p:strVal val="visible"/>
                                      </p:to>
                                    </p:set>
                                    <p:animEffect transition="in" filter="checkerboard(across)">
                                      <p:cBhvr>
                                        <p:cTn id="17" dur="500"/>
                                        <p:tgtEl>
                                          <p:spTgt spid="6307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630795"/>
                                        </p:tgtEl>
                                        <p:attrNameLst>
                                          <p:attrName>style.visibility</p:attrName>
                                        </p:attrNameLst>
                                      </p:cBhvr>
                                      <p:to>
                                        <p:strVal val="visible"/>
                                      </p:to>
                                    </p:set>
                                    <p:animEffect transition="in" filter="diamond(in)">
                                      <p:cBhvr>
                                        <p:cTn id="22" dur="2000"/>
                                        <p:tgtEl>
                                          <p:spTgt spid="6307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630796"/>
                                        </p:tgtEl>
                                        <p:attrNameLst>
                                          <p:attrName>style.visibility</p:attrName>
                                        </p:attrNameLst>
                                      </p:cBhvr>
                                      <p:to>
                                        <p:strVal val="visible"/>
                                      </p:to>
                                    </p:set>
                                    <p:animEffect transition="in" filter="diamond(in)">
                                      <p:cBhvr>
                                        <p:cTn id="27" dur="2000"/>
                                        <p:tgtEl>
                                          <p:spTgt spid="63079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630797"/>
                                        </p:tgtEl>
                                        <p:attrNameLst>
                                          <p:attrName>style.visibility</p:attrName>
                                        </p:attrNameLst>
                                      </p:cBhvr>
                                      <p:to>
                                        <p:strVal val="visible"/>
                                      </p:to>
                                    </p:set>
                                    <p:animEffect transition="in" filter="diamond(in)">
                                      <p:cBhvr>
                                        <p:cTn id="32" dur="2000"/>
                                        <p:tgtEl>
                                          <p:spTgt spid="6307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8" presetClass="entr" presetSubtype="16" fill="hold" nodeType="clickEffect">
                                  <p:stCondLst>
                                    <p:cond delay="0"/>
                                  </p:stCondLst>
                                  <p:childTnLst>
                                    <p:set>
                                      <p:cBhvr>
                                        <p:cTn id="36" dur="1" fill="hold">
                                          <p:stCondLst>
                                            <p:cond delay="0"/>
                                          </p:stCondLst>
                                        </p:cTn>
                                        <p:tgtEl>
                                          <p:spTgt spid="630798"/>
                                        </p:tgtEl>
                                        <p:attrNameLst>
                                          <p:attrName>style.visibility</p:attrName>
                                        </p:attrNameLst>
                                      </p:cBhvr>
                                      <p:to>
                                        <p:strVal val="visible"/>
                                      </p:to>
                                    </p:set>
                                    <p:animEffect transition="in" filter="diamond(in)">
                                      <p:cBhvr>
                                        <p:cTn id="37" dur="2000"/>
                                        <p:tgtEl>
                                          <p:spTgt spid="6307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ntr" presetSubtype="16"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amond(in)">
                                      <p:cBhvr>
                                        <p:cTn id="4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92" grpId="0" animBg="1"/>
      <p:bldP spid="630794" grpId="0" animBg="1"/>
      <p:bldP spid="630798"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6BDC2583-D47E-13AA-BD74-4553604D2F3F}"/>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156B9C1B-0DE6-4C98-9133-5F3B9CC09679}" type="slidenum">
              <a:rPr lang="es-ES" altLang="en-US" sz="1000" b="0">
                <a:latin typeface="Arial" panose="020B0604020202020204" pitchFamily="34" charset="0"/>
              </a:rPr>
              <a:pPr lvl="1" algn="r"/>
              <a:t>78</a:t>
            </a:fld>
            <a:endParaRPr lang="es-ES" altLang="en-US" sz="1000" b="0">
              <a:latin typeface="Arial" panose="020B0604020202020204" pitchFamily="34" charset="0"/>
            </a:endParaRPr>
          </a:p>
        </p:txBody>
      </p:sp>
      <p:sp>
        <p:nvSpPr>
          <p:cNvPr id="73731" name="Rectangle 2">
            <a:extLst>
              <a:ext uri="{FF2B5EF4-FFF2-40B4-BE49-F238E27FC236}">
                <a16:creationId xmlns:a16="http://schemas.microsoft.com/office/drawing/2014/main" id="{B0DA24BD-3031-366D-7ECE-F1A7C1932C5B}"/>
              </a:ext>
            </a:extLst>
          </p:cNvPr>
          <p:cNvSpPr>
            <a:spLocks noGrp="1" noChangeArrowheads="1"/>
          </p:cNvSpPr>
          <p:nvPr>
            <p:ph type="title" idx="4294967295"/>
          </p:nvPr>
        </p:nvSpPr>
        <p:spPr/>
        <p:txBody>
          <a:bodyPr/>
          <a:lstStyle/>
          <a:p>
            <a:r>
              <a:rPr lang="en-US" altLang="en-US" dirty="0">
                <a:solidFill>
                  <a:schemeClr val="tx1"/>
                </a:solidFill>
                <a:ea typeface="ＭＳ Ｐゴシック" panose="020B0600070205080204" pitchFamily="34" charset="-128"/>
              </a:rPr>
              <a:t>1. </a:t>
            </a:r>
            <a:r>
              <a:rPr lang="en-US" altLang="en-US" dirty="0">
                <a:solidFill>
                  <a:srgbClr val="990033"/>
                </a:solidFill>
                <a:ea typeface="ＭＳ Ｐゴシック" panose="020B0600070205080204" pitchFamily="34" charset="-128"/>
              </a:rPr>
              <a:t>Stack</a:t>
            </a:r>
            <a:r>
              <a:rPr lang="en-US" altLang="en-US" dirty="0">
                <a:ea typeface="ＭＳ Ｐゴシック" panose="020B0600070205080204" pitchFamily="34" charset="-128"/>
              </a:rPr>
              <a:t>-based </a:t>
            </a:r>
            <a:r>
              <a:rPr lang="en-US" altLang="en-US" dirty="0">
                <a:solidFill>
                  <a:srgbClr val="7030A0"/>
                </a:solidFill>
                <a:ea typeface="ＭＳ Ｐゴシック" panose="020B0600070205080204" pitchFamily="34" charset="-128"/>
              </a:rPr>
              <a:t>Traversal</a:t>
            </a:r>
            <a:br>
              <a:rPr lang="en-US" altLang="en-US" dirty="0">
                <a:solidFill>
                  <a:srgbClr val="7030A0"/>
                </a:solidFill>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explicitly traversal)</a:t>
            </a:r>
            <a:endParaRPr lang="en-US" altLang="en-US" b="0" dirty="0">
              <a:solidFill>
                <a:schemeClr val="tx1"/>
              </a:solidFill>
              <a:ea typeface="ＭＳ Ｐゴシック" panose="020B0600070205080204" pitchFamily="34" charset="-128"/>
            </a:endParaRPr>
          </a:p>
        </p:txBody>
      </p:sp>
      <p:sp>
        <p:nvSpPr>
          <p:cNvPr id="549893" name="Rectangle 3">
            <a:extLst>
              <a:ext uri="{FF2B5EF4-FFF2-40B4-BE49-F238E27FC236}">
                <a16:creationId xmlns:a16="http://schemas.microsoft.com/office/drawing/2014/main" id="{296B3DED-3A18-C689-486E-B8C9DA444DB0}"/>
              </a:ext>
            </a:extLst>
          </p:cNvPr>
          <p:cNvSpPr>
            <a:spLocks noGrp="1" noChangeArrowheads="1"/>
          </p:cNvSpPr>
          <p:nvPr>
            <p:ph type="body" idx="4294967295"/>
          </p:nvPr>
        </p:nvSpPr>
        <p:spPr>
          <a:xfrm>
            <a:off x="-114300" y="1524000"/>
            <a:ext cx="9372600" cy="4724400"/>
          </a:xfrm>
        </p:spPr>
        <p:txBody>
          <a:bodyPr/>
          <a:lstStyle/>
          <a:p>
            <a:pPr>
              <a:defRPr/>
            </a:pPr>
            <a:r>
              <a:rPr lang="en-US" dirty="0"/>
              <a:t>Set </a:t>
            </a:r>
            <a:r>
              <a:rPr lang="en-US" b="1" dirty="0">
                <a:solidFill>
                  <a:srgbClr val="990033"/>
                </a:solidFill>
              </a:rPr>
              <a:t>model-view matrix</a:t>
            </a:r>
            <a:r>
              <a:rPr lang="en-US" dirty="0">
                <a:solidFill>
                  <a:srgbClr val="990033"/>
                </a:solidFill>
              </a:rPr>
              <a:t> </a:t>
            </a:r>
            <a:r>
              <a:rPr lang="en-US" dirty="0"/>
              <a:t>to </a:t>
            </a:r>
            <a:r>
              <a:rPr lang="en-US" b="1" dirty="0">
                <a:latin typeface="Times New Roman" pitchFamily="18" charset="0"/>
              </a:rPr>
              <a:t>M</a:t>
            </a:r>
            <a:r>
              <a:rPr lang="en-US" dirty="0"/>
              <a:t> and </a:t>
            </a:r>
            <a:r>
              <a:rPr lang="en-US" b="1" dirty="0">
                <a:solidFill>
                  <a:srgbClr val="FF9900"/>
                </a:solidFill>
              </a:rPr>
              <a:t>draw torso</a:t>
            </a:r>
          </a:p>
          <a:p>
            <a:pPr>
              <a:defRPr/>
            </a:pPr>
            <a:r>
              <a:rPr lang="en-US" dirty="0"/>
              <a:t>Set </a:t>
            </a:r>
            <a:r>
              <a:rPr lang="en-US" b="1" dirty="0">
                <a:solidFill>
                  <a:srgbClr val="990033"/>
                </a:solidFill>
              </a:rPr>
              <a:t>model-view matrix</a:t>
            </a:r>
            <a:r>
              <a:rPr lang="en-US" dirty="0">
                <a:solidFill>
                  <a:srgbClr val="990033"/>
                </a:solidFill>
              </a:rPr>
              <a:t> </a:t>
            </a:r>
            <a:r>
              <a:rPr lang="en-US" dirty="0"/>
              <a:t>to </a:t>
            </a:r>
            <a:r>
              <a:rPr lang="en-US" b="1" dirty="0" err="1">
                <a:latin typeface="Times New Roman" pitchFamily="18" charset="0"/>
              </a:rPr>
              <a:t>MM</a:t>
            </a:r>
            <a:r>
              <a:rPr lang="en-US" baseline="-25000" dirty="0" err="1">
                <a:latin typeface="Times New Roman" pitchFamily="18" charset="0"/>
              </a:rPr>
              <a:t>h</a:t>
            </a:r>
            <a:r>
              <a:rPr lang="en-US" dirty="0"/>
              <a:t> and </a:t>
            </a:r>
            <a:r>
              <a:rPr lang="en-US" b="1" dirty="0">
                <a:solidFill>
                  <a:srgbClr val="FF9900"/>
                </a:solidFill>
              </a:rPr>
              <a:t>draw head</a:t>
            </a:r>
          </a:p>
          <a:p>
            <a:pPr>
              <a:defRPr/>
            </a:pPr>
            <a:r>
              <a:rPr lang="en-US" dirty="0"/>
              <a:t>For left-upper arm need </a:t>
            </a:r>
            <a:r>
              <a:rPr lang="en-US" b="1" dirty="0" err="1">
                <a:latin typeface="Times New Roman" pitchFamily="18" charset="0"/>
              </a:rPr>
              <a:t>MM</a:t>
            </a:r>
            <a:r>
              <a:rPr lang="en-US" baseline="-25000" dirty="0" err="1">
                <a:latin typeface="Times New Roman" pitchFamily="18" charset="0"/>
              </a:rPr>
              <a:t>lua</a:t>
            </a:r>
            <a:r>
              <a:rPr lang="en-US" baseline="-25000" dirty="0">
                <a:latin typeface="Times New Roman" pitchFamily="18" charset="0"/>
              </a:rPr>
              <a:t> </a:t>
            </a:r>
            <a:r>
              <a:rPr lang="en-US" dirty="0"/>
              <a:t>and so on</a:t>
            </a:r>
          </a:p>
          <a:p>
            <a:pPr>
              <a:buFontTx/>
              <a:buNone/>
              <a:defRPr/>
            </a:pPr>
            <a:endParaRPr lang="en-US" dirty="0"/>
          </a:p>
          <a:p>
            <a:pPr>
              <a:defRPr/>
            </a:pPr>
            <a:r>
              <a:rPr lang="en-US" dirty="0"/>
              <a:t>Rather than </a:t>
            </a:r>
            <a:r>
              <a:rPr lang="en-US" dirty="0" err="1"/>
              <a:t>recomputing</a:t>
            </a:r>
            <a:r>
              <a:rPr lang="en-US" dirty="0"/>
              <a:t> </a:t>
            </a:r>
            <a:r>
              <a:rPr lang="en-US" b="1" dirty="0" err="1">
                <a:latin typeface="Times New Roman" pitchFamily="18" charset="0"/>
              </a:rPr>
              <a:t>MM</a:t>
            </a:r>
            <a:r>
              <a:rPr lang="en-US" baseline="-25000" dirty="0" err="1">
                <a:latin typeface="Times New Roman" pitchFamily="18" charset="0"/>
              </a:rPr>
              <a:t>lua</a:t>
            </a:r>
            <a:r>
              <a:rPr lang="en-US" dirty="0"/>
              <a:t> from scratch or using an inverse matrix, we can use the </a:t>
            </a:r>
            <a:r>
              <a:rPr lang="en-US" b="1" dirty="0">
                <a:solidFill>
                  <a:srgbClr val="C00000"/>
                </a:solidFill>
              </a:rPr>
              <a:t>Matrix</a:t>
            </a:r>
            <a:r>
              <a:rPr lang="en-US" b="1" dirty="0">
                <a:solidFill>
                  <a:srgbClr val="FF0000"/>
                </a:solidFill>
              </a:rPr>
              <a:t> stack</a:t>
            </a:r>
            <a:r>
              <a:rPr lang="en-US" dirty="0"/>
              <a:t> to store </a:t>
            </a:r>
            <a:r>
              <a:rPr lang="en-US" b="1" dirty="0">
                <a:latin typeface="Times New Roman" pitchFamily="18" charset="0"/>
              </a:rPr>
              <a:t>M </a:t>
            </a:r>
            <a:r>
              <a:rPr lang="en-US" dirty="0"/>
              <a:t>and other matrices as we </a:t>
            </a:r>
            <a:r>
              <a:rPr lang="en-US" b="1" dirty="0">
                <a:solidFill>
                  <a:srgbClr val="7030A0"/>
                </a:solidFill>
              </a:rPr>
              <a:t>traverse</a:t>
            </a:r>
            <a:r>
              <a:rPr lang="en-US" dirty="0"/>
              <a:t> the </a:t>
            </a:r>
            <a:r>
              <a:rPr lang="en-US" b="1" dirty="0">
                <a:solidFill>
                  <a:schemeClr val="accent5">
                    <a:lumMod val="75000"/>
                  </a:schemeClr>
                </a:solidFill>
              </a:rPr>
              <a:t>Tree</a:t>
            </a:r>
          </a:p>
        </p:txBody>
      </p:sp>
      <p:pic>
        <p:nvPicPr>
          <p:cNvPr id="3" name="Picture 2">
            <a:extLst>
              <a:ext uri="{FF2B5EF4-FFF2-40B4-BE49-F238E27FC236}">
                <a16:creationId xmlns:a16="http://schemas.microsoft.com/office/drawing/2014/main" id="{482A246A-4FE0-8163-1F62-DD8D440DAD19}"/>
              </a:ext>
            </a:extLst>
          </p:cNvPr>
          <p:cNvPicPr>
            <a:picLocks noChangeAspect="1"/>
          </p:cNvPicPr>
          <p:nvPr/>
        </p:nvPicPr>
        <p:blipFill rotWithShape="1">
          <a:blip r:embed="rId3"/>
          <a:srcRect l="14557" t="26999" r="77557" b="66837"/>
          <a:stretch/>
        </p:blipFill>
        <p:spPr>
          <a:xfrm>
            <a:off x="4905475" y="5521637"/>
            <a:ext cx="4223657" cy="1237861"/>
          </a:xfrm>
          <a:prstGeom prst="rect">
            <a:avLst/>
          </a:prstGeom>
        </p:spPr>
      </p:pic>
      <p:sp>
        <p:nvSpPr>
          <p:cNvPr id="4" name="Callout: Quad Arrow 3">
            <a:extLst>
              <a:ext uri="{FF2B5EF4-FFF2-40B4-BE49-F238E27FC236}">
                <a16:creationId xmlns:a16="http://schemas.microsoft.com/office/drawing/2014/main" id="{5670E653-E6B2-4A81-325F-5FF57129D62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9893">
                                            <p:txEl>
                                              <p:pRg st="4" end="4"/>
                                            </p:txEl>
                                          </p:spTgt>
                                        </p:tgtEl>
                                        <p:attrNameLst>
                                          <p:attrName>style.visibility</p:attrName>
                                        </p:attrNameLst>
                                      </p:cBhvr>
                                      <p:to>
                                        <p:strVal val="visible"/>
                                      </p:to>
                                    </p:set>
                                    <p:animEffect transition="in" filter="checkerboard(across)">
                                      <p:cBhvr>
                                        <p:cTn id="7" dur="500"/>
                                        <p:tgtEl>
                                          <p:spTgt spid="549893">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549893">
                                            <p:txEl>
                                              <p:pRg st="4" end="4"/>
                                            </p:txEl>
                                          </p:spTgt>
                                        </p:tgtEl>
                                        <p:attrNameLst>
                                          <p:attrName>style.visibility</p:attrName>
                                        </p:attrNameLst>
                                      </p:cBhvr>
                                      <p:to>
                                        <p:strVal val="visible"/>
                                      </p:to>
                                    </p:set>
                                    <p:animEffect transition="in" filter="wipe(down)">
                                      <p:cBhvr>
                                        <p:cTn id="12" dur="580">
                                          <p:stCondLst>
                                            <p:cond delay="0"/>
                                          </p:stCondLst>
                                        </p:cTn>
                                        <p:tgtEl>
                                          <p:spTgt spid="549893">
                                            <p:txEl>
                                              <p:pRg st="4" end="4"/>
                                            </p:txEl>
                                          </p:spTgt>
                                        </p:tgtEl>
                                      </p:cBhvr>
                                    </p:animEffect>
                                    <p:anim calcmode="lin" valueType="num">
                                      <p:cBhvr>
                                        <p:cTn id="13" dur="1822" tmFilter="0,0; 0.14,0.36; 0.43,0.73; 0.71,0.91; 1.0,1.0">
                                          <p:stCondLst>
                                            <p:cond delay="0"/>
                                          </p:stCondLst>
                                        </p:cTn>
                                        <p:tgtEl>
                                          <p:spTgt spid="549893">
                                            <p:txEl>
                                              <p:pRg st="4" end="4"/>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49893">
                                            <p:txEl>
                                              <p:pRg st="4" end="4"/>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49893">
                                            <p:txEl>
                                              <p:pRg st="4" end="4"/>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49893">
                                            <p:txEl>
                                              <p:pRg st="4" end="4"/>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49893">
                                            <p:txEl>
                                              <p:pRg st="4" end="4"/>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549893">
                                            <p:txEl>
                                              <p:pRg st="4" end="4"/>
                                            </p:txEl>
                                          </p:spTgt>
                                        </p:tgtEl>
                                      </p:cBhvr>
                                      <p:to x="100000" y="60000"/>
                                    </p:animScale>
                                    <p:animScale>
                                      <p:cBhvr>
                                        <p:cTn id="19" dur="166" decel="50000">
                                          <p:stCondLst>
                                            <p:cond delay="676"/>
                                          </p:stCondLst>
                                        </p:cTn>
                                        <p:tgtEl>
                                          <p:spTgt spid="549893">
                                            <p:txEl>
                                              <p:pRg st="4" end="4"/>
                                            </p:txEl>
                                          </p:spTgt>
                                        </p:tgtEl>
                                      </p:cBhvr>
                                      <p:to x="100000" y="100000"/>
                                    </p:animScale>
                                    <p:animScale>
                                      <p:cBhvr>
                                        <p:cTn id="20" dur="26">
                                          <p:stCondLst>
                                            <p:cond delay="1312"/>
                                          </p:stCondLst>
                                        </p:cTn>
                                        <p:tgtEl>
                                          <p:spTgt spid="549893">
                                            <p:txEl>
                                              <p:pRg st="4" end="4"/>
                                            </p:txEl>
                                          </p:spTgt>
                                        </p:tgtEl>
                                      </p:cBhvr>
                                      <p:to x="100000" y="80000"/>
                                    </p:animScale>
                                    <p:animScale>
                                      <p:cBhvr>
                                        <p:cTn id="21" dur="166" decel="50000">
                                          <p:stCondLst>
                                            <p:cond delay="1338"/>
                                          </p:stCondLst>
                                        </p:cTn>
                                        <p:tgtEl>
                                          <p:spTgt spid="549893">
                                            <p:txEl>
                                              <p:pRg st="4" end="4"/>
                                            </p:txEl>
                                          </p:spTgt>
                                        </p:tgtEl>
                                      </p:cBhvr>
                                      <p:to x="100000" y="100000"/>
                                    </p:animScale>
                                    <p:animScale>
                                      <p:cBhvr>
                                        <p:cTn id="22" dur="26">
                                          <p:stCondLst>
                                            <p:cond delay="1642"/>
                                          </p:stCondLst>
                                        </p:cTn>
                                        <p:tgtEl>
                                          <p:spTgt spid="549893">
                                            <p:txEl>
                                              <p:pRg st="4" end="4"/>
                                            </p:txEl>
                                          </p:spTgt>
                                        </p:tgtEl>
                                      </p:cBhvr>
                                      <p:to x="100000" y="90000"/>
                                    </p:animScale>
                                    <p:animScale>
                                      <p:cBhvr>
                                        <p:cTn id="23" dur="166" decel="50000">
                                          <p:stCondLst>
                                            <p:cond delay="1668"/>
                                          </p:stCondLst>
                                        </p:cTn>
                                        <p:tgtEl>
                                          <p:spTgt spid="549893">
                                            <p:txEl>
                                              <p:pRg st="4" end="4"/>
                                            </p:txEl>
                                          </p:spTgt>
                                        </p:tgtEl>
                                      </p:cBhvr>
                                      <p:to x="100000" y="100000"/>
                                    </p:animScale>
                                    <p:animScale>
                                      <p:cBhvr>
                                        <p:cTn id="24" dur="26">
                                          <p:stCondLst>
                                            <p:cond delay="1808"/>
                                          </p:stCondLst>
                                        </p:cTn>
                                        <p:tgtEl>
                                          <p:spTgt spid="549893">
                                            <p:txEl>
                                              <p:pRg st="4" end="4"/>
                                            </p:txEl>
                                          </p:spTgt>
                                        </p:tgtEl>
                                      </p:cBhvr>
                                      <p:to x="100000" y="95000"/>
                                    </p:animScale>
                                    <p:animScale>
                                      <p:cBhvr>
                                        <p:cTn id="25" dur="166" decel="50000">
                                          <p:stCondLst>
                                            <p:cond delay="1834"/>
                                          </p:stCondLst>
                                        </p:cTn>
                                        <p:tgtEl>
                                          <p:spTgt spid="54989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241BA0A1-FADD-4955-20A2-73C9EAE6C5B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509C07E8-AE7A-4C27-A78A-EE5AC982766D}" type="slidenum">
              <a:rPr lang="es-ES" altLang="en-US" sz="1000" b="0">
                <a:latin typeface="Arial" panose="020B0604020202020204" pitchFamily="34" charset="0"/>
              </a:rPr>
              <a:pPr lvl="1" algn="r"/>
              <a:t>79</a:t>
            </a:fld>
            <a:endParaRPr lang="es-ES" altLang="en-US" sz="1000" b="0">
              <a:latin typeface="Arial" panose="020B0604020202020204" pitchFamily="34" charset="0"/>
            </a:endParaRPr>
          </a:p>
        </p:txBody>
      </p:sp>
      <p:sp>
        <p:nvSpPr>
          <p:cNvPr id="74755" name="Rectangle 2">
            <a:extLst>
              <a:ext uri="{FF2B5EF4-FFF2-40B4-BE49-F238E27FC236}">
                <a16:creationId xmlns:a16="http://schemas.microsoft.com/office/drawing/2014/main" id="{4D6703BE-3573-EDAF-272F-073741DE73C3}"/>
              </a:ext>
            </a:extLst>
          </p:cNvPr>
          <p:cNvSpPr>
            <a:spLocks noGrp="1" noChangeArrowheads="1"/>
          </p:cNvSpPr>
          <p:nvPr>
            <p:ph type="title" idx="4294967295"/>
          </p:nvPr>
        </p:nvSpPr>
        <p:spPr>
          <a:xfrm>
            <a:off x="-44779" y="29868"/>
            <a:ext cx="6248400" cy="1066800"/>
          </a:xfrm>
        </p:spPr>
        <p:txBody>
          <a:bodyPr/>
          <a:lstStyle/>
          <a:p>
            <a:r>
              <a:rPr lang="en-US" altLang="en-US" dirty="0">
                <a:solidFill>
                  <a:srgbClr val="7030A0"/>
                </a:solidFill>
                <a:ea typeface="ＭＳ Ｐゴシック" panose="020B0600070205080204" pitchFamily="34" charset="-128"/>
              </a:rPr>
              <a:t>Traversal </a:t>
            </a:r>
            <a:r>
              <a:rPr lang="en-US" altLang="en-US" dirty="0">
                <a:ea typeface="ＭＳ Ｐゴシック" panose="020B0600070205080204" pitchFamily="34" charset="-128"/>
              </a:rPr>
              <a:t>Code</a:t>
            </a:r>
          </a:p>
        </p:txBody>
      </p:sp>
      <p:sp>
        <p:nvSpPr>
          <p:cNvPr id="550917" name="Rectangle 3">
            <a:extLst>
              <a:ext uri="{FF2B5EF4-FFF2-40B4-BE49-F238E27FC236}">
                <a16:creationId xmlns:a16="http://schemas.microsoft.com/office/drawing/2014/main" id="{F6AE8D27-B567-63BC-4079-D57404FC287F}"/>
              </a:ext>
            </a:extLst>
          </p:cNvPr>
          <p:cNvSpPr>
            <a:spLocks noGrp="1" noChangeArrowheads="1"/>
          </p:cNvSpPr>
          <p:nvPr>
            <p:ph type="body" idx="4294967295"/>
          </p:nvPr>
        </p:nvSpPr>
        <p:spPr/>
        <p:txBody>
          <a:bodyPr/>
          <a:lstStyle/>
          <a:p>
            <a:pPr>
              <a:lnSpc>
                <a:spcPct val="90000"/>
              </a:lnSpc>
              <a:buFontTx/>
              <a:buNone/>
            </a:pPr>
            <a:r>
              <a:rPr lang="en-US" altLang="en-US" sz="2300" b="1">
                <a:latin typeface="Courier New" panose="02070309020205020404" pitchFamily="49" charset="0"/>
                <a:ea typeface="ＭＳ Ｐゴシック" panose="020B0600070205080204" pitchFamily="34" charset="-128"/>
              </a:rPr>
              <a:t>figure() {</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a:t>
            </a:r>
            <a:r>
              <a:rPr lang="en-US" altLang="en-US" sz="2300" b="1">
                <a:solidFill>
                  <a:schemeClr val="accent1"/>
                </a:solidFill>
                <a:latin typeface="Courier New" panose="02070309020205020404" pitchFamily="49" charset="0"/>
                <a:ea typeface="ＭＳ Ｐゴシック" panose="020B0600070205080204" pitchFamily="34" charset="-128"/>
              </a:rPr>
              <a:t>glPushMatrix()</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torso();</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a:t>
            </a: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Rotate3f(…);</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head();</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a:t>
            </a:r>
            <a:r>
              <a:rPr lang="en-US" altLang="en-US" sz="2300" b="1">
                <a:solidFill>
                  <a:schemeClr val="accent1"/>
                </a:solidFill>
                <a:latin typeface="Courier New" panose="02070309020205020404" pitchFamily="49" charset="0"/>
                <a:ea typeface="ＭＳ Ｐゴシック" panose="020B0600070205080204" pitchFamily="34" charset="-128"/>
              </a:rPr>
              <a:t>glPopMatrix();</a:t>
            </a:r>
          </a:p>
          <a:p>
            <a:pPr>
              <a:lnSpc>
                <a:spcPct val="90000"/>
              </a:lnSpc>
              <a:buFontTx/>
              <a:buNone/>
            </a:pPr>
            <a:r>
              <a:rPr lang="en-US" altLang="en-US" sz="2300" b="1">
                <a:solidFill>
                  <a:schemeClr val="accent1"/>
                </a:solidFill>
                <a:latin typeface="Courier New" panose="02070309020205020404" pitchFamily="49" charset="0"/>
                <a:ea typeface="ＭＳ Ｐゴシック" panose="020B0600070205080204" pitchFamily="34" charset="-128"/>
              </a:rPr>
              <a:t>   glPushMatrix();</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a:t>
            </a:r>
            <a:r>
              <a:rPr lang="en-US" altLang="en-US" sz="2300" b="1">
                <a:solidFill>
                  <a:srgbClr val="FF0000"/>
                </a:solidFill>
                <a:latin typeface="Courier New" panose="02070309020205020404" pitchFamily="49" charset="0"/>
                <a:ea typeface="ＭＳ Ｐゴシック" panose="020B0600070205080204" pitchFamily="34" charset="-128"/>
              </a:rPr>
              <a:t>gl</a:t>
            </a:r>
            <a:r>
              <a:rPr lang="en-US" altLang="en-US" sz="2300" b="1">
                <a:latin typeface="Courier New" panose="02070309020205020404" pitchFamily="49" charset="0"/>
                <a:ea typeface="ＭＳ Ｐゴシック" panose="020B0600070205080204" pitchFamily="34" charset="-128"/>
              </a:rPr>
              <a:t>Translate3f(…);</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glRotate3f(…);</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left_upper_arm();</a:t>
            </a:r>
          </a:p>
          <a:p>
            <a:pPr>
              <a:lnSpc>
                <a:spcPct val="90000"/>
              </a:lnSpc>
              <a:buFontTx/>
              <a:buNone/>
            </a:pPr>
            <a:r>
              <a:rPr lang="en-US" altLang="en-US" sz="2300" b="1">
                <a:latin typeface="Courier New" panose="02070309020205020404" pitchFamily="49" charset="0"/>
                <a:ea typeface="ＭＳ Ｐゴシック" panose="020B0600070205080204" pitchFamily="34" charset="-128"/>
              </a:rPr>
              <a:t>   </a:t>
            </a:r>
            <a:r>
              <a:rPr lang="en-US" altLang="en-US" sz="2300" b="1">
                <a:solidFill>
                  <a:schemeClr val="accent1"/>
                </a:solidFill>
                <a:latin typeface="Courier New" panose="02070309020205020404" pitchFamily="49" charset="0"/>
                <a:ea typeface="ＭＳ Ｐゴシック" panose="020B0600070205080204" pitchFamily="34" charset="-128"/>
              </a:rPr>
              <a:t>glPopMatrix();</a:t>
            </a:r>
          </a:p>
          <a:p>
            <a:pPr>
              <a:lnSpc>
                <a:spcPct val="90000"/>
              </a:lnSpc>
              <a:buFontTx/>
              <a:buNone/>
            </a:pPr>
            <a:r>
              <a:rPr lang="en-US" altLang="en-US" sz="2300" b="1">
                <a:solidFill>
                  <a:schemeClr val="accent1"/>
                </a:solidFill>
                <a:latin typeface="Courier New" panose="02070309020205020404" pitchFamily="49" charset="0"/>
                <a:ea typeface="ＭＳ Ｐゴシック" panose="020B0600070205080204" pitchFamily="34" charset="-128"/>
              </a:rPr>
              <a:t>   glPushMatrix();</a:t>
            </a:r>
          </a:p>
        </p:txBody>
      </p:sp>
      <p:sp>
        <p:nvSpPr>
          <p:cNvPr id="74757" name="Line 4">
            <a:extLst>
              <a:ext uri="{FF2B5EF4-FFF2-40B4-BE49-F238E27FC236}">
                <a16:creationId xmlns:a16="http://schemas.microsoft.com/office/drawing/2014/main" id="{59F48CCF-FDA2-FCCC-D51B-4E57BB86B966}"/>
              </a:ext>
            </a:extLst>
          </p:cNvPr>
          <p:cNvSpPr>
            <a:spLocks noChangeShapeType="1"/>
          </p:cNvSpPr>
          <p:nvPr/>
        </p:nvSpPr>
        <p:spPr bwMode="auto">
          <a:xfrm flipH="1">
            <a:off x="3657600" y="6248400"/>
            <a:ext cx="1600200" cy="762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58" name="Line 5">
            <a:extLst>
              <a:ext uri="{FF2B5EF4-FFF2-40B4-BE49-F238E27FC236}">
                <a16:creationId xmlns:a16="http://schemas.microsoft.com/office/drawing/2014/main" id="{BB187CC2-E039-3877-907C-7BC8ED21E982}"/>
              </a:ext>
            </a:extLst>
          </p:cNvPr>
          <p:cNvSpPr>
            <a:spLocks noChangeShapeType="1"/>
          </p:cNvSpPr>
          <p:nvPr/>
        </p:nvSpPr>
        <p:spPr bwMode="auto">
          <a:xfrm flipH="1">
            <a:off x="3810000" y="1981200"/>
            <a:ext cx="533400" cy="2286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59" name="Text Box 6">
            <a:extLst>
              <a:ext uri="{FF2B5EF4-FFF2-40B4-BE49-F238E27FC236}">
                <a16:creationId xmlns:a16="http://schemas.microsoft.com/office/drawing/2014/main" id="{FF6D9F95-F754-52D8-16D5-F464290E1EE6}"/>
              </a:ext>
            </a:extLst>
          </p:cNvPr>
          <p:cNvSpPr txBox="1">
            <a:spLocks noChangeArrowheads="1"/>
          </p:cNvSpPr>
          <p:nvPr/>
        </p:nvSpPr>
        <p:spPr bwMode="auto">
          <a:xfrm>
            <a:off x="4343400" y="1676400"/>
            <a:ext cx="4718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solidFill>
                  <a:srgbClr val="00B050"/>
                </a:solidFill>
                <a:latin typeface="Arial" panose="020B0604020202020204" pitchFamily="34" charset="0"/>
              </a:rPr>
              <a:t>save </a:t>
            </a:r>
            <a:r>
              <a:rPr lang="en-US" altLang="en-US" b="0">
                <a:latin typeface="Arial" panose="020B0604020202020204" pitchFamily="34" charset="0"/>
              </a:rPr>
              <a:t>present </a:t>
            </a:r>
            <a:r>
              <a:rPr lang="en-US" altLang="en-US">
                <a:solidFill>
                  <a:srgbClr val="990033"/>
                </a:solidFill>
                <a:latin typeface="Arial" panose="020B0604020202020204" pitchFamily="34" charset="0"/>
              </a:rPr>
              <a:t>model-view matrix</a:t>
            </a:r>
          </a:p>
        </p:txBody>
      </p:sp>
      <p:sp>
        <p:nvSpPr>
          <p:cNvPr id="74760" name="Text Box 7">
            <a:extLst>
              <a:ext uri="{FF2B5EF4-FFF2-40B4-BE49-F238E27FC236}">
                <a16:creationId xmlns:a16="http://schemas.microsoft.com/office/drawing/2014/main" id="{DF6EE6AA-2344-FC75-E6CE-18D9C975F86E}"/>
              </a:ext>
            </a:extLst>
          </p:cNvPr>
          <p:cNvSpPr txBox="1">
            <a:spLocks noChangeArrowheads="1"/>
          </p:cNvSpPr>
          <p:nvPr/>
        </p:nvSpPr>
        <p:spPr bwMode="auto">
          <a:xfrm>
            <a:off x="4038600" y="2343150"/>
            <a:ext cx="517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990033"/>
                </a:solidFill>
                <a:latin typeface="Arial" panose="020B0604020202020204" pitchFamily="34" charset="0"/>
              </a:rPr>
              <a:t>update model-view matrix </a:t>
            </a:r>
            <a:r>
              <a:rPr lang="en-US" altLang="en-US" b="0">
                <a:latin typeface="Arial" panose="020B0604020202020204" pitchFamily="34" charset="0"/>
              </a:rPr>
              <a:t>for </a:t>
            </a:r>
            <a:r>
              <a:rPr lang="en-US" altLang="en-US" b="0">
                <a:solidFill>
                  <a:srgbClr val="7030A0"/>
                </a:solidFill>
                <a:latin typeface="Arial" panose="020B0604020202020204" pitchFamily="34" charset="0"/>
              </a:rPr>
              <a:t>head</a:t>
            </a:r>
          </a:p>
        </p:txBody>
      </p:sp>
      <p:sp>
        <p:nvSpPr>
          <p:cNvPr id="74761" name="Line 8">
            <a:extLst>
              <a:ext uri="{FF2B5EF4-FFF2-40B4-BE49-F238E27FC236}">
                <a16:creationId xmlns:a16="http://schemas.microsoft.com/office/drawing/2014/main" id="{F9485980-67C8-E732-4BB7-0D6E926A2C88}"/>
              </a:ext>
            </a:extLst>
          </p:cNvPr>
          <p:cNvSpPr>
            <a:spLocks noChangeShapeType="1"/>
          </p:cNvSpPr>
          <p:nvPr/>
        </p:nvSpPr>
        <p:spPr bwMode="auto">
          <a:xfrm flipH="1">
            <a:off x="3810000" y="2667000"/>
            <a:ext cx="533400" cy="2286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62" name="Text Box 9">
            <a:extLst>
              <a:ext uri="{FF2B5EF4-FFF2-40B4-BE49-F238E27FC236}">
                <a16:creationId xmlns:a16="http://schemas.microsoft.com/office/drawing/2014/main" id="{9E4BD4A2-9645-5A75-1F54-52B269F4902F}"/>
              </a:ext>
            </a:extLst>
          </p:cNvPr>
          <p:cNvSpPr txBox="1">
            <a:spLocks noChangeArrowheads="1"/>
          </p:cNvSpPr>
          <p:nvPr/>
        </p:nvSpPr>
        <p:spPr bwMode="auto">
          <a:xfrm>
            <a:off x="4164013" y="3124200"/>
            <a:ext cx="5176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solidFill>
                  <a:srgbClr val="FF0000"/>
                </a:solidFill>
                <a:latin typeface="Arial" panose="020B0604020202020204" pitchFamily="34" charset="0"/>
              </a:rPr>
              <a:t>recover</a:t>
            </a:r>
            <a:r>
              <a:rPr lang="en-US" altLang="en-US" b="0">
                <a:latin typeface="Arial" panose="020B0604020202020204" pitchFamily="34" charset="0"/>
              </a:rPr>
              <a:t> </a:t>
            </a:r>
            <a:r>
              <a:rPr lang="en-US" altLang="en-US">
                <a:solidFill>
                  <a:srgbClr val="990033"/>
                </a:solidFill>
                <a:latin typeface="Arial" panose="020B0604020202020204" pitchFamily="34" charset="0"/>
              </a:rPr>
              <a:t>original model-view matrix</a:t>
            </a:r>
          </a:p>
        </p:txBody>
      </p:sp>
      <p:sp>
        <p:nvSpPr>
          <p:cNvPr id="74763" name="Line 10">
            <a:extLst>
              <a:ext uri="{FF2B5EF4-FFF2-40B4-BE49-F238E27FC236}">
                <a16:creationId xmlns:a16="http://schemas.microsoft.com/office/drawing/2014/main" id="{ED8C2A0B-E911-0EC3-081D-64F1043C89CE}"/>
              </a:ext>
            </a:extLst>
          </p:cNvPr>
          <p:cNvSpPr>
            <a:spLocks noChangeShapeType="1"/>
          </p:cNvSpPr>
          <p:nvPr/>
        </p:nvSpPr>
        <p:spPr bwMode="auto">
          <a:xfrm flipH="1">
            <a:off x="3733800" y="3429000"/>
            <a:ext cx="533400" cy="2286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64" name="Text Box 11">
            <a:extLst>
              <a:ext uri="{FF2B5EF4-FFF2-40B4-BE49-F238E27FC236}">
                <a16:creationId xmlns:a16="http://schemas.microsoft.com/office/drawing/2014/main" id="{F0C48443-A3A1-87EB-2BD9-C43B27A56D7E}"/>
              </a:ext>
            </a:extLst>
          </p:cNvPr>
          <p:cNvSpPr txBox="1">
            <a:spLocks noChangeArrowheads="1"/>
          </p:cNvSpPr>
          <p:nvPr/>
        </p:nvSpPr>
        <p:spPr bwMode="auto">
          <a:xfrm>
            <a:off x="5257800" y="3733800"/>
            <a:ext cx="1897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solidFill>
                  <a:srgbClr val="00B050"/>
                </a:solidFill>
                <a:latin typeface="Arial" panose="020B0604020202020204" pitchFamily="34" charset="0"/>
              </a:rPr>
              <a:t>save</a:t>
            </a:r>
            <a:r>
              <a:rPr lang="en-US" altLang="en-US" b="0">
                <a:latin typeface="Arial" panose="020B0604020202020204" pitchFamily="34" charset="0"/>
              </a:rPr>
              <a:t> it again</a:t>
            </a:r>
          </a:p>
        </p:txBody>
      </p:sp>
      <p:sp>
        <p:nvSpPr>
          <p:cNvPr id="74765" name="Line 12">
            <a:extLst>
              <a:ext uri="{FF2B5EF4-FFF2-40B4-BE49-F238E27FC236}">
                <a16:creationId xmlns:a16="http://schemas.microsoft.com/office/drawing/2014/main" id="{EFD7705D-5040-FA68-4EB8-5917C02CA0F4}"/>
              </a:ext>
            </a:extLst>
          </p:cNvPr>
          <p:cNvSpPr>
            <a:spLocks noChangeShapeType="1"/>
          </p:cNvSpPr>
          <p:nvPr/>
        </p:nvSpPr>
        <p:spPr bwMode="auto">
          <a:xfrm flipH="1">
            <a:off x="4114800" y="3962400"/>
            <a:ext cx="1143000" cy="762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66" name="Text Box 13">
            <a:extLst>
              <a:ext uri="{FF2B5EF4-FFF2-40B4-BE49-F238E27FC236}">
                <a16:creationId xmlns:a16="http://schemas.microsoft.com/office/drawing/2014/main" id="{54FC0CB4-F70C-73AF-A23B-A0A299B51F3C}"/>
              </a:ext>
            </a:extLst>
          </p:cNvPr>
          <p:cNvSpPr txBox="1">
            <a:spLocks noChangeArrowheads="1"/>
          </p:cNvSpPr>
          <p:nvPr/>
        </p:nvSpPr>
        <p:spPr bwMode="auto">
          <a:xfrm>
            <a:off x="4876800" y="4343400"/>
            <a:ext cx="4048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990033"/>
                </a:solidFill>
                <a:latin typeface="Arial" panose="020B0604020202020204" pitchFamily="34" charset="0"/>
              </a:rPr>
              <a:t>update model-view matrix </a:t>
            </a:r>
          </a:p>
          <a:p>
            <a:r>
              <a:rPr lang="en-US" altLang="en-US" b="0">
                <a:latin typeface="Arial" panose="020B0604020202020204" pitchFamily="34" charset="0"/>
              </a:rPr>
              <a:t>for </a:t>
            </a:r>
            <a:r>
              <a:rPr lang="en-US" altLang="en-US" b="0">
                <a:solidFill>
                  <a:srgbClr val="7030A0"/>
                </a:solidFill>
                <a:latin typeface="Arial" panose="020B0604020202020204" pitchFamily="34" charset="0"/>
              </a:rPr>
              <a:t>left upper arm</a:t>
            </a:r>
          </a:p>
        </p:txBody>
      </p:sp>
      <p:sp>
        <p:nvSpPr>
          <p:cNvPr id="74767" name="Line 14">
            <a:extLst>
              <a:ext uri="{FF2B5EF4-FFF2-40B4-BE49-F238E27FC236}">
                <a16:creationId xmlns:a16="http://schemas.microsoft.com/office/drawing/2014/main" id="{086F56F0-1EAA-F7C2-7307-56FFD67CA7DB}"/>
              </a:ext>
            </a:extLst>
          </p:cNvPr>
          <p:cNvSpPr>
            <a:spLocks noChangeShapeType="1"/>
          </p:cNvSpPr>
          <p:nvPr/>
        </p:nvSpPr>
        <p:spPr bwMode="auto">
          <a:xfrm flipH="1">
            <a:off x="4038600" y="4724400"/>
            <a:ext cx="762000" cy="762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68" name="Text Box 15">
            <a:extLst>
              <a:ext uri="{FF2B5EF4-FFF2-40B4-BE49-F238E27FC236}">
                <a16:creationId xmlns:a16="http://schemas.microsoft.com/office/drawing/2014/main" id="{1644E4F7-1312-16BA-67F6-8E83B27E6494}"/>
              </a:ext>
            </a:extLst>
          </p:cNvPr>
          <p:cNvSpPr txBox="1">
            <a:spLocks noChangeArrowheads="1"/>
          </p:cNvSpPr>
          <p:nvPr/>
        </p:nvSpPr>
        <p:spPr bwMode="auto">
          <a:xfrm>
            <a:off x="4800600" y="5257800"/>
            <a:ext cx="38274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solidFill>
                  <a:srgbClr val="FF0000"/>
                </a:solidFill>
                <a:latin typeface="Arial" panose="020B0604020202020204" pitchFamily="34" charset="0"/>
              </a:rPr>
              <a:t>recover</a:t>
            </a:r>
            <a:r>
              <a:rPr lang="en-US" altLang="en-US" b="0">
                <a:latin typeface="Arial" panose="020B0604020202020204" pitchFamily="34" charset="0"/>
              </a:rPr>
              <a:t> and </a:t>
            </a:r>
            <a:r>
              <a:rPr lang="en-US" altLang="en-US" b="0">
                <a:solidFill>
                  <a:srgbClr val="00B050"/>
                </a:solidFill>
                <a:latin typeface="Arial" panose="020B0604020202020204" pitchFamily="34" charset="0"/>
              </a:rPr>
              <a:t>save </a:t>
            </a:r>
            <a:r>
              <a:rPr lang="en-US" altLang="en-US">
                <a:solidFill>
                  <a:srgbClr val="990033"/>
                </a:solidFill>
                <a:latin typeface="Arial" panose="020B0604020202020204" pitchFamily="34" charset="0"/>
              </a:rPr>
              <a:t>original </a:t>
            </a:r>
          </a:p>
          <a:p>
            <a:r>
              <a:rPr lang="en-US" altLang="en-US">
                <a:solidFill>
                  <a:srgbClr val="990033"/>
                </a:solidFill>
                <a:latin typeface="Arial" panose="020B0604020202020204" pitchFamily="34" charset="0"/>
              </a:rPr>
              <a:t>model-view matrix </a:t>
            </a:r>
            <a:r>
              <a:rPr lang="en-US" altLang="en-US" b="0">
                <a:latin typeface="Arial" panose="020B0604020202020204" pitchFamily="34" charset="0"/>
              </a:rPr>
              <a:t>again</a:t>
            </a:r>
          </a:p>
        </p:txBody>
      </p:sp>
      <p:sp>
        <p:nvSpPr>
          <p:cNvPr id="74769" name="Line 16">
            <a:extLst>
              <a:ext uri="{FF2B5EF4-FFF2-40B4-BE49-F238E27FC236}">
                <a16:creationId xmlns:a16="http://schemas.microsoft.com/office/drawing/2014/main" id="{8C2A2596-4FB7-B2AF-17EE-CD7BD59F252B}"/>
              </a:ext>
            </a:extLst>
          </p:cNvPr>
          <p:cNvSpPr>
            <a:spLocks noChangeShapeType="1"/>
          </p:cNvSpPr>
          <p:nvPr/>
        </p:nvSpPr>
        <p:spPr bwMode="auto">
          <a:xfrm flipH="1">
            <a:off x="3886200" y="5638800"/>
            <a:ext cx="838200" cy="152400"/>
          </a:xfrm>
          <a:prstGeom prst="line">
            <a:avLst/>
          </a:prstGeom>
          <a:noFill/>
          <a:ln w="127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anchor="ctr" anchorCtr="1"/>
          <a:lstStyle/>
          <a:p>
            <a:endParaRPr lang="en-US"/>
          </a:p>
        </p:txBody>
      </p:sp>
      <p:sp>
        <p:nvSpPr>
          <p:cNvPr id="74770" name="Text Box 17">
            <a:extLst>
              <a:ext uri="{FF2B5EF4-FFF2-40B4-BE49-F238E27FC236}">
                <a16:creationId xmlns:a16="http://schemas.microsoft.com/office/drawing/2014/main" id="{14EFAE9C-ECB8-47C4-71B4-B122E7F4911B}"/>
              </a:ext>
            </a:extLst>
          </p:cNvPr>
          <p:cNvSpPr txBox="1">
            <a:spLocks noChangeArrowheads="1"/>
          </p:cNvSpPr>
          <p:nvPr/>
        </p:nvSpPr>
        <p:spPr bwMode="auto">
          <a:xfrm>
            <a:off x="5334000" y="6096000"/>
            <a:ext cx="1776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b="0">
                <a:latin typeface="Arial" panose="020B0604020202020204" pitchFamily="34" charset="0"/>
              </a:rPr>
              <a:t>rest of code</a:t>
            </a:r>
          </a:p>
        </p:txBody>
      </p:sp>
      <p:pic>
        <p:nvPicPr>
          <p:cNvPr id="3" name="Picture 2">
            <a:extLst>
              <a:ext uri="{FF2B5EF4-FFF2-40B4-BE49-F238E27FC236}">
                <a16:creationId xmlns:a16="http://schemas.microsoft.com/office/drawing/2014/main" id="{D55DFAA8-92D3-E0EC-D88E-06A8213A3C6F}"/>
              </a:ext>
            </a:extLst>
          </p:cNvPr>
          <p:cNvPicPr>
            <a:picLocks noChangeAspect="1"/>
          </p:cNvPicPr>
          <p:nvPr/>
        </p:nvPicPr>
        <p:blipFill rotWithShape="1">
          <a:blip r:embed="rId3"/>
          <a:srcRect l="7500" t="12361" r="80000" b="54444"/>
          <a:stretch/>
        </p:blipFill>
        <p:spPr>
          <a:xfrm>
            <a:off x="-44779" y="1447800"/>
            <a:ext cx="9293224" cy="5181600"/>
          </a:xfrm>
          <a:prstGeom prst="rect">
            <a:avLst/>
          </a:prstGeom>
        </p:spPr>
      </p:pic>
      <p:pic>
        <p:nvPicPr>
          <p:cNvPr id="5" name="Picture 4">
            <a:extLst>
              <a:ext uri="{FF2B5EF4-FFF2-40B4-BE49-F238E27FC236}">
                <a16:creationId xmlns:a16="http://schemas.microsoft.com/office/drawing/2014/main" id="{CF04753B-C00A-8BB5-FEA5-4CCCC89B647C}"/>
              </a:ext>
            </a:extLst>
          </p:cNvPr>
          <p:cNvPicPr>
            <a:picLocks noChangeAspect="1"/>
          </p:cNvPicPr>
          <p:nvPr/>
        </p:nvPicPr>
        <p:blipFill rotWithShape="1">
          <a:blip r:embed="rId4"/>
          <a:srcRect l="14557" t="26999" r="77557" b="66837"/>
          <a:stretch/>
        </p:blipFill>
        <p:spPr>
          <a:xfrm>
            <a:off x="4914245" y="71855"/>
            <a:ext cx="4004472" cy="1482013"/>
          </a:xfrm>
          <a:prstGeom prst="rect">
            <a:avLst/>
          </a:prstGeom>
        </p:spPr>
      </p:pic>
      <p:sp>
        <p:nvSpPr>
          <p:cNvPr id="4" name="Callout: Quad Arrow 3">
            <a:extLst>
              <a:ext uri="{FF2B5EF4-FFF2-40B4-BE49-F238E27FC236}">
                <a16:creationId xmlns:a16="http://schemas.microsoft.com/office/drawing/2014/main" id="{A5D25710-3488-603D-B0AF-3336C2FE09B0}"/>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50917">
                                            <p:txEl>
                                              <p:pRg st="3" end="3"/>
                                            </p:txEl>
                                          </p:spTgt>
                                        </p:tgtEl>
                                        <p:attrNameLst>
                                          <p:attrName>style.visibility</p:attrName>
                                        </p:attrNameLst>
                                      </p:cBhvr>
                                      <p:to>
                                        <p:strVal val="visible"/>
                                      </p:to>
                                    </p:set>
                                    <p:animEffect transition="in" filter="blinds(horizontal)">
                                      <p:cBhvr>
                                        <p:cTn id="7" dur="500"/>
                                        <p:tgtEl>
                                          <p:spTgt spid="550917">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50917">
                                            <p:txEl>
                                              <p:pRg st="4" end="4"/>
                                            </p:txEl>
                                          </p:spTgt>
                                        </p:tgtEl>
                                        <p:attrNameLst>
                                          <p:attrName>style.visibility</p:attrName>
                                        </p:attrNameLst>
                                      </p:cBhvr>
                                      <p:to>
                                        <p:strVal val="visible"/>
                                      </p:to>
                                    </p:set>
                                    <p:animEffect transition="in" filter="blinds(horizontal)">
                                      <p:cBhvr>
                                        <p:cTn id="10" dur="500"/>
                                        <p:tgtEl>
                                          <p:spTgt spid="550917">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50917">
                                            <p:txEl>
                                              <p:pRg st="5" end="5"/>
                                            </p:txEl>
                                          </p:spTgt>
                                        </p:tgtEl>
                                        <p:attrNameLst>
                                          <p:attrName>style.visibility</p:attrName>
                                        </p:attrNameLst>
                                      </p:cBhvr>
                                      <p:to>
                                        <p:strVal val="visible"/>
                                      </p:to>
                                    </p:set>
                                    <p:animEffect transition="in" filter="blinds(horizontal)">
                                      <p:cBhvr>
                                        <p:cTn id="13" dur="500"/>
                                        <p:tgtEl>
                                          <p:spTgt spid="550917">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50917">
                                            <p:txEl>
                                              <p:pRg st="6" end="6"/>
                                            </p:txEl>
                                          </p:spTgt>
                                        </p:tgtEl>
                                        <p:attrNameLst>
                                          <p:attrName>style.visibility</p:attrName>
                                        </p:attrNameLst>
                                      </p:cBhvr>
                                      <p:to>
                                        <p:strVal val="visible"/>
                                      </p:to>
                                    </p:set>
                                    <p:animEffect transition="in" filter="blinds(horizontal)">
                                      <p:cBhvr>
                                        <p:cTn id="16" dur="500"/>
                                        <p:tgtEl>
                                          <p:spTgt spid="550917">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50917">
                                            <p:txEl>
                                              <p:pRg st="7" end="7"/>
                                            </p:txEl>
                                          </p:spTgt>
                                        </p:tgtEl>
                                        <p:attrNameLst>
                                          <p:attrName>style.visibility</p:attrName>
                                        </p:attrNameLst>
                                      </p:cBhvr>
                                      <p:to>
                                        <p:strVal val="visible"/>
                                      </p:to>
                                    </p:set>
                                    <p:animEffect transition="in" filter="blinds(horizontal)">
                                      <p:cBhvr>
                                        <p:cTn id="19" dur="500"/>
                                        <p:tgtEl>
                                          <p:spTgt spid="55091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50917">
                                            <p:txEl>
                                              <p:pRg st="8" end="8"/>
                                            </p:txEl>
                                          </p:spTgt>
                                        </p:tgtEl>
                                        <p:attrNameLst>
                                          <p:attrName>style.visibility</p:attrName>
                                        </p:attrNameLst>
                                      </p:cBhvr>
                                      <p:to>
                                        <p:strVal val="visible"/>
                                      </p:to>
                                    </p:set>
                                    <p:animEffect transition="in" filter="blinds(horizontal)">
                                      <p:cBhvr>
                                        <p:cTn id="22" dur="500"/>
                                        <p:tgtEl>
                                          <p:spTgt spid="550917">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50917">
                                            <p:txEl>
                                              <p:pRg st="9" end="9"/>
                                            </p:txEl>
                                          </p:spTgt>
                                        </p:tgtEl>
                                        <p:attrNameLst>
                                          <p:attrName>style.visibility</p:attrName>
                                        </p:attrNameLst>
                                      </p:cBhvr>
                                      <p:to>
                                        <p:strVal val="visible"/>
                                      </p:to>
                                    </p:set>
                                    <p:animEffect transition="in" filter="blinds(horizontal)">
                                      <p:cBhvr>
                                        <p:cTn id="25" dur="500"/>
                                        <p:tgtEl>
                                          <p:spTgt spid="550917">
                                            <p:txEl>
                                              <p:pRg st="9" end="9"/>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550917">
                                            <p:txEl>
                                              <p:pRg st="10" end="10"/>
                                            </p:txEl>
                                          </p:spTgt>
                                        </p:tgtEl>
                                        <p:attrNameLst>
                                          <p:attrName>style.visibility</p:attrName>
                                        </p:attrNameLst>
                                      </p:cBhvr>
                                      <p:to>
                                        <p:strVal val="visible"/>
                                      </p:to>
                                    </p:set>
                                    <p:animEffect transition="in" filter="blinds(horizontal)">
                                      <p:cBhvr>
                                        <p:cTn id="28" dur="500"/>
                                        <p:tgtEl>
                                          <p:spTgt spid="550917">
                                            <p:txEl>
                                              <p:pRg st="10" end="10"/>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550917">
                                            <p:txEl>
                                              <p:pRg st="11" end="11"/>
                                            </p:txEl>
                                          </p:spTgt>
                                        </p:tgtEl>
                                        <p:attrNameLst>
                                          <p:attrName>style.visibility</p:attrName>
                                        </p:attrNameLst>
                                      </p:cBhvr>
                                      <p:to>
                                        <p:strVal val="visible"/>
                                      </p:to>
                                    </p:set>
                                    <p:animEffect transition="in" filter="blinds(horizontal)">
                                      <p:cBhvr>
                                        <p:cTn id="31" dur="500"/>
                                        <p:tgtEl>
                                          <p:spTgt spid="550917">
                                            <p:txEl>
                                              <p:pRg st="11" end="1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8" presetClass="entr" presetSubtype="16" fill="hold" nodeType="clickEffect">
                                  <p:stCondLst>
                                    <p:cond delay="0"/>
                                  </p:stCondLst>
                                  <p:childTnLst>
                                    <p:set>
                                      <p:cBhvr>
                                        <p:cTn id="35" dur="1" fill="hold">
                                          <p:stCondLst>
                                            <p:cond delay="0"/>
                                          </p:stCondLst>
                                        </p:cTn>
                                        <p:tgtEl>
                                          <p:spTgt spid="550917">
                                            <p:txEl>
                                              <p:pRg st="3" end="3"/>
                                            </p:txEl>
                                          </p:spTgt>
                                        </p:tgtEl>
                                        <p:attrNameLst>
                                          <p:attrName>style.visibility</p:attrName>
                                        </p:attrNameLst>
                                      </p:cBhvr>
                                      <p:to>
                                        <p:strVal val="visible"/>
                                      </p:to>
                                    </p:set>
                                    <p:animEffect transition="in" filter="diamond(in)">
                                      <p:cBhvr>
                                        <p:cTn id="36" dur="2000"/>
                                        <p:tgtEl>
                                          <p:spTgt spid="550917">
                                            <p:txEl>
                                              <p:pRg st="3" end="3"/>
                                            </p:txEl>
                                          </p:spTgt>
                                        </p:tgtEl>
                                      </p:cBhvr>
                                    </p:animEffect>
                                  </p:childTnLst>
                                </p:cTn>
                              </p:par>
                              <p:par>
                                <p:cTn id="37" presetID="8" presetClass="entr" presetSubtype="16" fill="hold" nodeType="withEffect">
                                  <p:stCondLst>
                                    <p:cond delay="0"/>
                                  </p:stCondLst>
                                  <p:childTnLst>
                                    <p:set>
                                      <p:cBhvr>
                                        <p:cTn id="38" dur="1" fill="hold">
                                          <p:stCondLst>
                                            <p:cond delay="0"/>
                                          </p:stCondLst>
                                        </p:cTn>
                                        <p:tgtEl>
                                          <p:spTgt spid="550917">
                                            <p:txEl>
                                              <p:pRg st="4" end="4"/>
                                            </p:txEl>
                                          </p:spTgt>
                                        </p:tgtEl>
                                        <p:attrNameLst>
                                          <p:attrName>style.visibility</p:attrName>
                                        </p:attrNameLst>
                                      </p:cBhvr>
                                      <p:to>
                                        <p:strVal val="visible"/>
                                      </p:to>
                                    </p:set>
                                    <p:animEffect transition="in" filter="diamond(in)">
                                      <p:cBhvr>
                                        <p:cTn id="39" dur="2000"/>
                                        <p:tgtEl>
                                          <p:spTgt spid="550917">
                                            <p:txEl>
                                              <p:pRg st="4" end="4"/>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8" presetClass="entr" presetSubtype="16" fill="hold" nodeType="clickEffect">
                                  <p:stCondLst>
                                    <p:cond delay="0"/>
                                  </p:stCondLst>
                                  <p:childTnLst>
                                    <p:set>
                                      <p:cBhvr>
                                        <p:cTn id="43" dur="1" fill="hold">
                                          <p:stCondLst>
                                            <p:cond delay="0"/>
                                          </p:stCondLst>
                                        </p:cTn>
                                        <p:tgtEl>
                                          <p:spTgt spid="550917">
                                            <p:txEl>
                                              <p:pRg st="5" end="5"/>
                                            </p:txEl>
                                          </p:spTgt>
                                        </p:tgtEl>
                                        <p:attrNameLst>
                                          <p:attrName>style.visibility</p:attrName>
                                        </p:attrNameLst>
                                      </p:cBhvr>
                                      <p:to>
                                        <p:strVal val="visible"/>
                                      </p:to>
                                    </p:set>
                                    <p:animEffect transition="in" filter="diamond(in)">
                                      <p:cBhvr>
                                        <p:cTn id="44" dur="2000"/>
                                        <p:tgtEl>
                                          <p:spTgt spid="550917">
                                            <p:txEl>
                                              <p:pRg st="5" end="5"/>
                                            </p:txEl>
                                          </p:spTgt>
                                        </p:tgtEl>
                                      </p:cBhvr>
                                    </p:animEffect>
                                  </p:childTnLst>
                                </p:cTn>
                              </p:par>
                              <p:par>
                                <p:cTn id="45" presetID="8" presetClass="entr" presetSubtype="16" fill="hold" nodeType="withEffect">
                                  <p:stCondLst>
                                    <p:cond delay="0"/>
                                  </p:stCondLst>
                                  <p:childTnLst>
                                    <p:set>
                                      <p:cBhvr>
                                        <p:cTn id="46" dur="1" fill="hold">
                                          <p:stCondLst>
                                            <p:cond delay="0"/>
                                          </p:stCondLst>
                                        </p:cTn>
                                        <p:tgtEl>
                                          <p:spTgt spid="550917">
                                            <p:txEl>
                                              <p:pRg st="6" end="6"/>
                                            </p:txEl>
                                          </p:spTgt>
                                        </p:tgtEl>
                                        <p:attrNameLst>
                                          <p:attrName>style.visibility</p:attrName>
                                        </p:attrNameLst>
                                      </p:cBhvr>
                                      <p:to>
                                        <p:strVal val="visible"/>
                                      </p:to>
                                    </p:set>
                                    <p:animEffect transition="in" filter="diamond(in)">
                                      <p:cBhvr>
                                        <p:cTn id="47" dur="2000"/>
                                        <p:tgtEl>
                                          <p:spTgt spid="550917">
                                            <p:txEl>
                                              <p:pRg st="6" end="6"/>
                                            </p:txEl>
                                          </p:spTgt>
                                        </p:tgtEl>
                                      </p:cBhvr>
                                    </p:animEffect>
                                  </p:childTnLst>
                                </p:cTn>
                              </p:par>
                              <p:par>
                                <p:cTn id="48" presetID="8" presetClass="entr" presetSubtype="16" fill="hold" nodeType="withEffect">
                                  <p:stCondLst>
                                    <p:cond delay="0"/>
                                  </p:stCondLst>
                                  <p:childTnLst>
                                    <p:set>
                                      <p:cBhvr>
                                        <p:cTn id="49" dur="1" fill="hold">
                                          <p:stCondLst>
                                            <p:cond delay="0"/>
                                          </p:stCondLst>
                                        </p:cTn>
                                        <p:tgtEl>
                                          <p:spTgt spid="550917">
                                            <p:txEl>
                                              <p:pRg st="7" end="7"/>
                                            </p:txEl>
                                          </p:spTgt>
                                        </p:tgtEl>
                                        <p:attrNameLst>
                                          <p:attrName>style.visibility</p:attrName>
                                        </p:attrNameLst>
                                      </p:cBhvr>
                                      <p:to>
                                        <p:strVal val="visible"/>
                                      </p:to>
                                    </p:set>
                                    <p:animEffect transition="in" filter="diamond(in)">
                                      <p:cBhvr>
                                        <p:cTn id="50" dur="2000"/>
                                        <p:tgtEl>
                                          <p:spTgt spid="550917">
                                            <p:txEl>
                                              <p:pRg st="7" end="7"/>
                                            </p:txEl>
                                          </p:spTgt>
                                        </p:tgtEl>
                                      </p:cBhvr>
                                    </p:animEffect>
                                  </p:childTnLst>
                                </p:cTn>
                              </p:par>
                              <p:par>
                                <p:cTn id="51" presetID="8" presetClass="entr" presetSubtype="16" fill="hold" nodeType="withEffect">
                                  <p:stCondLst>
                                    <p:cond delay="0"/>
                                  </p:stCondLst>
                                  <p:childTnLst>
                                    <p:set>
                                      <p:cBhvr>
                                        <p:cTn id="52" dur="1" fill="hold">
                                          <p:stCondLst>
                                            <p:cond delay="0"/>
                                          </p:stCondLst>
                                        </p:cTn>
                                        <p:tgtEl>
                                          <p:spTgt spid="550917">
                                            <p:txEl>
                                              <p:pRg st="8" end="8"/>
                                            </p:txEl>
                                          </p:spTgt>
                                        </p:tgtEl>
                                        <p:attrNameLst>
                                          <p:attrName>style.visibility</p:attrName>
                                        </p:attrNameLst>
                                      </p:cBhvr>
                                      <p:to>
                                        <p:strVal val="visible"/>
                                      </p:to>
                                    </p:set>
                                    <p:animEffect transition="in" filter="diamond(in)">
                                      <p:cBhvr>
                                        <p:cTn id="53" dur="2000"/>
                                        <p:tgtEl>
                                          <p:spTgt spid="550917">
                                            <p:txEl>
                                              <p:pRg st="8" end="8"/>
                                            </p:txEl>
                                          </p:spTgt>
                                        </p:tgtEl>
                                      </p:cBhvr>
                                    </p:animEffect>
                                  </p:childTnLst>
                                </p:cTn>
                              </p:par>
                              <p:par>
                                <p:cTn id="54" presetID="8" presetClass="entr" presetSubtype="16" fill="hold" nodeType="withEffect">
                                  <p:stCondLst>
                                    <p:cond delay="0"/>
                                  </p:stCondLst>
                                  <p:childTnLst>
                                    <p:set>
                                      <p:cBhvr>
                                        <p:cTn id="55" dur="1" fill="hold">
                                          <p:stCondLst>
                                            <p:cond delay="0"/>
                                          </p:stCondLst>
                                        </p:cTn>
                                        <p:tgtEl>
                                          <p:spTgt spid="550917">
                                            <p:txEl>
                                              <p:pRg st="9" end="9"/>
                                            </p:txEl>
                                          </p:spTgt>
                                        </p:tgtEl>
                                        <p:attrNameLst>
                                          <p:attrName>style.visibility</p:attrName>
                                        </p:attrNameLst>
                                      </p:cBhvr>
                                      <p:to>
                                        <p:strVal val="visible"/>
                                      </p:to>
                                    </p:set>
                                    <p:animEffect transition="in" filter="diamond(in)">
                                      <p:cBhvr>
                                        <p:cTn id="56" dur="2000"/>
                                        <p:tgtEl>
                                          <p:spTgt spid="550917">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1E9B069B-FC82-D4D1-47BE-0A7669F1040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1E0B251-F944-4DBA-86BF-4B799CB788E8}" type="slidenum">
              <a:rPr lang="es-ES" altLang="en-US" sz="1000" b="0">
                <a:latin typeface="Arial" panose="020B0604020202020204" pitchFamily="34" charset="0"/>
              </a:rPr>
              <a:pPr lvl="1" algn="r"/>
              <a:t>8</a:t>
            </a:fld>
            <a:endParaRPr lang="es-ES" altLang="en-US" sz="1000" b="0">
              <a:latin typeface="Arial" panose="020B0604020202020204" pitchFamily="34" charset="0"/>
            </a:endParaRPr>
          </a:p>
        </p:txBody>
      </p:sp>
      <p:sp>
        <p:nvSpPr>
          <p:cNvPr id="5123" name="Rectangle 2">
            <a:extLst>
              <a:ext uri="{FF2B5EF4-FFF2-40B4-BE49-F238E27FC236}">
                <a16:creationId xmlns:a16="http://schemas.microsoft.com/office/drawing/2014/main" id="{39DFEDDF-EE1C-1E91-6AC7-218C59A1A8C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5124" name="Rectangle 3">
            <a:extLst>
              <a:ext uri="{FF2B5EF4-FFF2-40B4-BE49-F238E27FC236}">
                <a16:creationId xmlns:a16="http://schemas.microsoft.com/office/drawing/2014/main" id="{0B8A24DE-AD20-57B5-166B-0A9C5E84CFCE}"/>
              </a:ext>
            </a:extLst>
          </p:cNvPr>
          <p:cNvSpPr>
            <a:spLocks noGrp="1" noChangeArrowheads="1"/>
          </p:cNvSpPr>
          <p:nvPr>
            <p:ph type="body" idx="4294967295"/>
          </p:nvPr>
        </p:nvSpPr>
        <p:spPr>
          <a:xfrm>
            <a:off x="0" y="1524000"/>
            <a:ext cx="9144000" cy="5105400"/>
          </a:xfrm>
        </p:spPr>
        <p:txBody>
          <a:bodyPr/>
          <a:lstStyle/>
          <a:p>
            <a:pPr>
              <a:lnSpc>
                <a:spcPct val="90000"/>
              </a:lnSpc>
            </a:pPr>
            <a:r>
              <a:rPr lang="en-US" altLang="en-US" b="1">
                <a:solidFill>
                  <a:srgbClr val="FF0000"/>
                </a:solidFill>
                <a:ea typeface="ＭＳ Ｐゴシック" panose="020B0600070205080204" pitchFamily="34" charset="-128"/>
              </a:rPr>
              <a:t>GLU/GLUT</a:t>
            </a:r>
            <a:r>
              <a:rPr lang="en-US" altLang="en-US">
                <a:ea typeface="ＭＳ Ｐゴシック" panose="020B0600070205080204" pitchFamily="34" charset="-128"/>
              </a:rPr>
              <a:t> objects</a:t>
            </a:r>
          </a:p>
          <a:p>
            <a:pPr>
              <a:lnSpc>
                <a:spcPct val="90000"/>
              </a:lnSpc>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Examine the limitations of linear modeling</a:t>
            </a:r>
          </a:p>
          <a:p>
            <a:pPr lvl="1">
              <a:lnSpc>
                <a:spcPct val="90000"/>
              </a:lnSpc>
            </a:pPr>
            <a:r>
              <a:rPr lang="en-US" altLang="en-US">
                <a:ea typeface="ＭＳ Ｐゴシック" panose="020B0600070205080204" pitchFamily="34" charset="-128"/>
              </a:rPr>
              <a:t>Symbols and instances</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Introduce </a:t>
            </a:r>
            <a:r>
              <a:rPr lang="en-US" altLang="en-US">
                <a:solidFill>
                  <a:srgbClr val="FF9900"/>
                </a:solidFill>
                <a:ea typeface="ＭＳ Ｐゴシック" panose="020B0600070205080204" pitchFamily="34" charset="-128"/>
              </a:rPr>
              <a:t>hierarchical models</a:t>
            </a:r>
          </a:p>
          <a:p>
            <a:pPr lvl="1">
              <a:lnSpc>
                <a:spcPct val="90000"/>
              </a:lnSpc>
            </a:pPr>
            <a:r>
              <a:rPr lang="en-US" altLang="en-US">
                <a:ea typeface="ＭＳ Ｐゴシック" panose="020B0600070205080204" pitchFamily="34" charset="-128"/>
              </a:rPr>
              <a:t>Articulated models</a:t>
            </a:r>
          </a:p>
          <a:p>
            <a:pPr lvl="1">
              <a:lnSpc>
                <a:spcPct val="90000"/>
              </a:lnSpc>
            </a:pPr>
            <a:r>
              <a:rPr lang="en-US" altLang="en-US">
                <a:ea typeface="ＭＳ Ｐゴシック" panose="020B0600070205080204" pitchFamily="34" charset="-128"/>
              </a:rPr>
              <a:t>Robots</a:t>
            </a:r>
          </a:p>
          <a:p>
            <a:pPr lvl="1">
              <a:lnSpc>
                <a:spcPct val="90000"/>
              </a:lnSpc>
              <a:buFontTx/>
              <a:buNone/>
            </a:pPr>
            <a:endParaRPr lang="en-US" altLang="en-US">
              <a:ea typeface="ＭＳ Ｐゴシック" panose="020B0600070205080204" pitchFamily="34" charset="-128"/>
            </a:endParaRPr>
          </a:p>
          <a:p>
            <a:pPr>
              <a:lnSpc>
                <a:spcPct val="90000"/>
              </a:lnSpc>
            </a:pPr>
            <a:r>
              <a:rPr lang="en-US" altLang="en-US">
                <a:ea typeface="ＭＳ Ｐゴシック" panose="020B0600070205080204" pitchFamily="34" charset="-128"/>
              </a:rPr>
              <a:t>Introduce </a:t>
            </a:r>
            <a:r>
              <a:rPr lang="en-US" altLang="en-US">
                <a:solidFill>
                  <a:srgbClr val="FF0000"/>
                </a:solidFill>
                <a:ea typeface="ＭＳ Ｐゴシック" panose="020B0600070205080204" pitchFamily="34" charset="-128"/>
              </a:rPr>
              <a:t>Tree</a:t>
            </a:r>
            <a:r>
              <a:rPr lang="en-US" altLang="en-US">
                <a:ea typeface="ＭＳ Ｐゴシック" panose="020B0600070205080204" pitchFamily="34" charset="-128"/>
              </a:rPr>
              <a:t> and </a:t>
            </a:r>
            <a:r>
              <a:rPr lang="en-US" altLang="en-US">
                <a:solidFill>
                  <a:srgbClr val="FF0000"/>
                </a:solidFill>
                <a:ea typeface="ＭＳ Ｐゴシック" panose="020B0600070205080204" pitchFamily="34" charset="-128"/>
              </a:rPr>
              <a:t>DAG</a:t>
            </a:r>
            <a:r>
              <a:rPr lang="en-US" altLang="en-US">
                <a:ea typeface="ＭＳ Ｐゴシック" panose="020B0600070205080204" pitchFamily="34" charset="-128"/>
              </a:rPr>
              <a:t> models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a:extLst>
              <a:ext uri="{FF2B5EF4-FFF2-40B4-BE49-F238E27FC236}">
                <a16:creationId xmlns:a16="http://schemas.microsoft.com/office/drawing/2014/main" id="{79751F73-B10B-DBAA-A4C6-D7C15B2FF47A}"/>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7B75C7D-C2CC-452B-8CF4-83A250B05D9B}" type="slidenum">
              <a:rPr lang="es-ES" altLang="en-US" sz="1000" b="0">
                <a:latin typeface="Arial" panose="020B0604020202020204" pitchFamily="34" charset="0"/>
              </a:rPr>
              <a:pPr lvl="1" algn="r"/>
              <a:t>80</a:t>
            </a:fld>
            <a:endParaRPr lang="es-ES" altLang="en-US" sz="1000" b="0">
              <a:latin typeface="Arial" panose="020B0604020202020204" pitchFamily="34" charset="0"/>
            </a:endParaRPr>
          </a:p>
        </p:txBody>
      </p:sp>
      <p:sp>
        <p:nvSpPr>
          <p:cNvPr id="75779" name="Rectangle 2">
            <a:extLst>
              <a:ext uri="{FF2B5EF4-FFF2-40B4-BE49-F238E27FC236}">
                <a16:creationId xmlns:a16="http://schemas.microsoft.com/office/drawing/2014/main" id="{DFADBCC0-BEBE-154D-7EF0-04C8A202AD47}"/>
              </a:ext>
            </a:extLst>
          </p:cNvPr>
          <p:cNvSpPr>
            <a:spLocks noGrp="1" noChangeArrowheads="1"/>
          </p:cNvSpPr>
          <p:nvPr>
            <p:ph type="title" idx="4294967295"/>
          </p:nvPr>
        </p:nvSpPr>
        <p:spPr/>
        <p:txBody>
          <a:bodyPr/>
          <a:lstStyle/>
          <a:p>
            <a:r>
              <a:rPr lang="en-US" altLang="en-US">
                <a:solidFill>
                  <a:schemeClr val="accent1"/>
                </a:solidFill>
                <a:ea typeface="ＭＳ Ｐゴシック" panose="020B0600070205080204" pitchFamily="34" charset="-128"/>
              </a:rPr>
              <a:t>Tree </a:t>
            </a:r>
            <a:r>
              <a:rPr lang="en-US" altLang="en-US">
                <a:ea typeface="ＭＳ Ｐゴシック" panose="020B0600070205080204" pitchFamily="34" charset="-128"/>
              </a:rPr>
              <a:t>with </a:t>
            </a:r>
            <a:r>
              <a:rPr lang="en-US" altLang="en-US">
                <a:solidFill>
                  <a:srgbClr val="C00000"/>
                </a:solidFill>
                <a:ea typeface="ＭＳ Ｐゴシック" panose="020B0600070205080204" pitchFamily="34" charset="-128"/>
              </a:rPr>
              <a:t>Matrices</a:t>
            </a:r>
          </a:p>
        </p:txBody>
      </p:sp>
      <p:pic>
        <p:nvPicPr>
          <p:cNvPr id="75780" name="Picture 4" descr="C:\BOOK\OpenGL\Paul Final\jpeg_new\AN09F14.jpg">
            <a:extLst>
              <a:ext uri="{FF2B5EF4-FFF2-40B4-BE49-F238E27FC236}">
                <a16:creationId xmlns:a16="http://schemas.microsoft.com/office/drawing/2014/main" id="{413B75A6-47B3-2C27-E6D4-D4EC8ACCD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362200"/>
            <a:ext cx="76962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1814" name="Rectangle 6">
            <a:extLst>
              <a:ext uri="{FF2B5EF4-FFF2-40B4-BE49-F238E27FC236}">
                <a16:creationId xmlns:a16="http://schemas.microsoft.com/office/drawing/2014/main" id="{7802D820-0F91-CBCE-5C68-7D4098672E90}"/>
              </a:ext>
            </a:extLst>
          </p:cNvPr>
          <p:cNvSpPr>
            <a:spLocks noChangeArrowheads="1"/>
          </p:cNvSpPr>
          <p:nvPr/>
        </p:nvSpPr>
        <p:spPr bwMode="auto">
          <a:xfrm>
            <a:off x="2001838" y="1971675"/>
            <a:ext cx="1682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pPr>
            <a:r>
              <a:rPr lang="en-US" altLang="en-US" sz="1800">
                <a:solidFill>
                  <a:schemeClr val="accent1"/>
                </a:solidFill>
              </a:rPr>
              <a:t>glPushMatrix()</a:t>
            </a:r>
          </a:p>
        </p:txBody>
      </p:sp>
      <p:sp>
        <p:nvSpPr>
          <p:cNvPr id="631815" name="Rectangle 7">
            <a:extLst>
              <a:ext uri="{FF2B5EF4-FFF2-40B4-BE49-F238E27FC236}">
                <a16:creationId xmlns:a16="http://schemas.microsoft.com/office/drawing/2014/main" id="{8F9B44DD-6A2D-5301-7D4A-FAE711DC293D}"/>
              </a:ext>
            </a:extLst>
          </p:cNvPr>
          <p:cNvSpPr>
            <a:spLocks noChangeArrowheads="1"/>
          </p:cNvSpPr>
          <p:nvPr/>
        </p:nvSpPr>
        <p:spPr bwMode="auto">
          <a:xfrm>
            <a:off x="3886200" y="2362200"/>
            <a:ext cx="1371600" cy="7048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631816" name="Rectangle 8">
            <a:extLst>
              <a:ext uri="{FF2B5EF4-FFF2-40B4-BE49-F238E27FC236}">
                <a16:creationId xmlns:a16="http://schemas.microsoft.com/office/drawing/2014/main" id="{F8F8C2A8-D885-03AF-84C8-A0110148085D}"/>
              </a:ext>
            </a:extLst>
          </p:cNvPr>
          <p:cNvSpPr>
            <a:spLocks noChangeArrowheads="1"/>
          </p:cNvSpPr>
          <p:nvPr/>
        </p:nvSpPr>
        <p:spPr bwMode="auto">
          <a:xfrm>
            <a:off x="990600" y="3733800"/>
            <a:ext cx="495300" cy="323850"/>
          </a:xfrm>
          <a:prstGeom prst="rect">
            <a:avLst/>
          </a:prstGeom>
          <a:noFill/>
          <a:ln w="57150">
            <a:solidFill>
              <a:srgbClr val="990033"/>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17" name="Rectangle 9">
            <a:extLst>
              <a:ext uri="{FF2B5EF4-FFF2-40B4-BE49-F238E27FC236}">
                <a16:creationId xmlns:a16="http://schemas.microsoft.com/office/drawing/2014/main" id="{A3907027-4D6E-98E6-7089-050277254942}"/>
              </a:ext>
            </a:extLst>
          </p:cNvPr>
          <p:cNvSpPr>
            <a:spLocks noChangeArrowheads="1"/>
          </p:cNvSpPr>
          <p:nvPr/>
        </p:nvSpPr>
        <p:spPr bwMode="auto">
          <a:xfrm flipV="1">
            <a:off x="762000" y="4152900"/>
            <a:ext cx="1371600" cy="7048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rot="10800000"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18" name="Rectangle 10">
            <a:extLst>
              <a:ext uri="{FF2B5EF4-FFF2-40B4-BE49-F238E27FC236}">
                <a16:creationId xmlns:a16="http://schemas.microsoft.com/office/drawing/2014/main" id="{7FF6EF7A-C4C9-B113-7CE8-3E070D9F38F4}"/>
              </a:ext>
            </a:extLst>
          </p:cNvPr>
          <p:cNvSpPr>
            <a:spLocks noChangeArrowheads="1"/>
          </p:cNvSpPr>
          <p:nvPr/>
        </p:nvSpPr>
        <p:spPr bwMode="auto">
          <a:xfrm>
            <a:off x="2763838" y="3151188"/>
            <a:ext cx="1682750" cy="642937"/>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pPr>
            <a:r>
              <a:rPr lang="en-US" altLang="en-US" sz="1800">
                <a:solidFill>
                  <a:schemeClr val="accent1"/>
                </a:solidFill>
              </a:rPr>
              <a:t>glPopMatrix();</a:t>
            </a:r>
          </a:p>
          <a:p>
            <a:pPr>
              <a:lnSpc>
                <a:spcPct val="90000"/>
              </a:lnSpc>
              <a:spcBef>
                <a:spcPct val="20000"/>
              </a:spcBef>
            </a:pPr>
            <a:r>
              <a:rPr lang="en-US" altLang="en-US" sz="1800">
                <a:solidFill>
                  <a:schemeClr val="accent1"/>
                </a:solidFill>
              </a:rPr>
              <a:t>glPushMatrix()</a:t>
            </a:r>
          </a:p>
        </p:txBody>
      </p:sp>
      <p:sp>
        <p:nvSpPr>
          <p:cNvPr id="631819" name="Rectangle 11">
            <a:extLst>
              <a:ext uri="{FF2B5EF4-FFF2-40B4-BE49-F238E27FC236}">
                <a16:creationId xmlns:a16="http://schemas.microsoft.com/office/drawing/2014/main" id="{218D223B-A056-C0E2-263C-21A23FCF5F20}"/>
              </a:ext>
            </a:extLst>
          </p:cNvPr>
          <p:cNvSpPr>
            <a:spLocks noChangeArrowheads="1"/>
          </p:cNvSpPr>
          <p:nvPr/>
        </p:nvSpPr>
        <p:spPr bwMode="auto">
          <a:xfrm>
            <a:off x="2552700" y="3752850"/>
            <a:ext cx="495300" cy="323850"/>
          </a:xfrm>
          <a:prstGeom prst="rect">
            <a:avLst/>
          </a:prstGeom>
          <a:noFill/>
          <a:ln w="57150">
            <a:solidFill>
              <a:srgbClr val="990033"/>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20" name="Rectangle 12">
            <a:extLst>
              <a:ext uri="{FF2B5EF4-FFF2-40B4-BE49-F238E27FC236}">
                <a16:creationId xmlns:a16="http://schemas.microsoft.com/office/drawing/2014/main" id="{DAEC52D2-3E3D-E46E-8D5A-86C69F38F06B}"/>
              </a:ext>
            </a:extLst>
          </p:cNvPr>
          <p:cNvSpPr>
            <a:spLocks noChangeArrowheads="1"/>
          </p:cNvSpPr>
          <p:nvPr/>
        </p:nvSpPr>
        <p:spPr bwMode="auto">
          <a:xfrm flipV="1">
            <a:off x="2362200" y="4152900"/>
            <a:ext cx="1314450" cy="7048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rot="10800000"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21" name="Rectangle 13">
            <a:extLst>
              <a:ext uri="{FF2B5EF4-FFF2-40B4-BE49-F238E27FC236}">
                <a16:creationId xmlns:a16="http://schemas.microsoft.com/office/drawing/2014/main" id="{25170CF8-F032-0715-0743-98417DE79475}"/>
              </a:ext>
            </a:extLst>
          </p:cNvPr>
          <p:cNvSpPr>
            <a:spLocks noChangeArrowheads="1"/>
          </p:cNvSpPr>
          <p:nvPr/>
        </p:nvSpPr>
        <p:spPr bwMode="auto">
          <a:xfrm>
            <a:off x="2209800" y="4800600"/>
            <a:ext cx="1682750" cy="64293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nSpc>
                <a:spcPct val="90000"/>
              </a:lnSpc>
              <a:spcBef>
                <a:spcPct val="20000"/>
              </a:spcBef>
            </a:pPr>
            <a:r>
              <a:rPr lang="en-US" altLang="en-US" sz="1800">
                <a:solidFill>
                  <a:schemeClr val="accent1"/>
                </a:solidFill>
              </a:rPr>
              <a:t>glPopMatrix();</a:t>
            </a:r>
          </a:p>
          <a:p>
            <a:pPr>
              <a:lnSpc>
                <a:spcPct val="90000"/>
              </a:lnSpc>
              <a:spcBef>
                <a:spcPct val="20000"/>
              </a:spcBef>
            </a:pPr>
            <a:r>
              <a:rPr lang="en-US" altLang="en-US" sz="1800">
                <a:solidFill>
                  <a:schemeClr val="accent1"/>
                </a:solidFill>
              </a:rPr>
              <a:t>glPushMatrix()</a:t>
            </a:r>
          </a:p>
        </p:txBody>
      </p:sp>
      <p:sp>
        <p:nvSpPr>
          <p:cNvPr id="631822" name="Rectangle 14">
            <a:extLst>
              <a:ext uri="{FF2B5EF4-FFF2-40B4-BE49-F238E27FC236}">
                <a16:creationId xmlns:a16="http://schemas.microsoft.com/office/drawing/2014/main" id="{E3B81041-3FFB-5618-BBCA-F769B655E327}"/>
              </a:ext>
            </a:extLst>
          </p:cNvPr>
          <p:cNvSpPr>
            <a:spLocks noChangeArrowheads="1"/>
          </p:cNvSpPr>
          <p:nvPr/>
        </p:nvSpPr>
        <p:spPr bwMode="auto">
          <a:xfrm>
            <a:off x="3048000" y="4953000"/>
            <a:ext cx="495300" cy="323850"/>
          </a:xfrm>
          <a:prstGeom prst="rect">
            <a:avLst/>
          </a:prstGeom>
          <a:noFill/>
          <a:ln w="57150">
            <a:solidFill>
              <a:srgbClr val="990033"/>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23" name="Rectangle 15">
            <a:extLst>
              <a:ext uri="{FF2B5EF4-FFF2-40B4-BE49-F238E27FC236}">
                <a16:creationId xmlns:a16="http://schemas.microsoft.com/office/drawing/2014/main" id="{E3BF0F66-21C6-77D3-30F1-2AFBEC0A5FED}"/>
              </a:ext>
            </a:extLst>
          </p:cNvPr>
          <p:cNvSpPr>
            <a:spLocks noChangeArrowheads="1"/>
          </p:cNvSpPr>
          <p:nvPr/>
        </p:nvSpPr>
        <p:spPr bwMode="auto">
          <a:xfrm flipV="1">
            <a:off x="2362200" y="5334000"/>
            <a:ext cx="1314450" cy="70485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rot="10800000"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1"/>
              </a:solidFill>
            </a:endParaRPr>
          </a:p>
        </p:txBody>
      </p:sp>
      <p:sp>
        <p:nvSpPr>
          <p:cNvPr id="631824" name="Text Box 16">
            <a:extLst>
              <a:ext uri="{FF2B5EF4-FFF2-40B4-BE49-F238E27FC236}">
                <a16:creationId xmlns:a16="http://schemas.microsoft.com/office/drawing/2014/main" id="{C2AF43FE-2060-A009-8277-BDA75D27A75E}"/>
              </a:ext>
            </a:extLst>
          </p:cNvPr>
          <p:cNvSpPr txBox="1">
            <a:spLocks noChangeArrowheads="1"/>
          </p:cNvSpPr>
          <p:nvPr/>
        </p:nvSpPr>
        <p:spPr bwMode="auto">
          <a:xfrm>
            <a:off x="6781800" y="1905000"/>
            <a:ext cx="12319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6600">
                <a:solidFill>
                  <a:schemeClr val="accent1"/>
                </a:solidFill>
              </a:rPr>
              <a:t>….</a:t>
            </a:r>
          </a:p>
        </p:txBody>
      </p:sp>
      <p:sp>
        <p:nvSpPr>
          <p:cNvPr id="2" name="Callout: Quad Arrow 1">
            <a:extLst>
              <a:ext uri="{FF2B5EF4-FFF2-40B4-BE49-F238E27FC236}">
                <a16:creationId xmlns:a16="http://schemas.microsoft.com/office/drawing/2014/main" id="{5B0CB687-DBEC-C3BD-FC2E-C5EB0A5A05AB}"/>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31814">
                                            <p:txEl>
                                              <p:pRg st="0" end="0"/>
                                            </p:txEl>
                                          </p:spTgt>
                                        </p:tgtEl>
                                        <p:attrNameLst>
                                          <p:attrName>style.visibility</p:attrName>
                                        </p:attrNameLst>
                                      </p:cBhvr>
                                      <p:to>
                                        <p:strVal val="visible"/>
                                      </p:to>
                                    </p:set>
                                    <p:animEffect transition="in" filter="checkerboard(across)">
                                      <p:cBhvr>
                                        <p:cTn id="7" dur="500"/>
                                        <p:tgtEl>
                                          <p:spTgt spid="6318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500"/>
                                        <p:tgtEl>
                                          <p:spTgt spid="631814">
                                            <p:txEl>
                                              <p:pRg st="0" end="0"/>
                                            </p:txEl>
                                          </p:spTgt>
                                        </p:tgtEl>
                                      </p:cBhvr>
                                    </p:animEffect>
                                    <p:set>
                                      <p:cBhvr>
                                        <p:cTn id="12" dur="1" fill="hold">
                                          <p:stCondLst>
                                            <p:cond delay="499"/>
                                          </p:stCondLst>
                                        </p:cTn>
                                        <p:tgtEl>
                                          <p:spTgt spid="631814">
                                            <p:txEl>
                                              <p:pRg st="0" end="0"/>
                                            </p:txEl>
                                          </p:spTgt>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31815"/>
                                        </p:tgtEl>
                                        <p:attrNameLst>
                                          <p:attrName>style.visibility</p:attrName>
                                        </p:attrNameLst>
                                      </p:cBhvr>
                                      <p:to>
                                        <p:strVal val="visible"/>
                                      </p:to>
                                    </p:set>
                                    <p:animEffect transition="in" filter="checkerboard(across)">
                                      <p:cBhvr>
                                        <p:cTn id="17" dur="500"/>
                                        <p:tgtEl>
                                          <p:spTgt spid="6318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31816"/>
                                        </p:tgtEl>
                                        <p:attrNameLst>
                                          <p:attrName>style.visibility</p:attrName>
                                        </p:attrNameLst>
                                      </p:cBhvr>
                                      <p:to>
                                        <p:strVal val="visible"/>
                                      </p:to>
                                    </p:set>
                                    <p:animEffect transition="in" filter="checkerboard(across)">
                                      <p:cBhvr>
                                        <p:cTn id="22" dur="500"/>
                                        <p:tgtEl>
                                          <p:spTgt spid="6318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31817"/>
                                        </p:tgtEl>
                                        <p:attrNameLst>
                                          <p:attrName>style.visibility</p:attrName>
                                        </p:attrNameLst>
                                      </p:cBhvr>
                                      <p:to>
                                        <p:strVal val="visible"/>
                                      </p:to>
                                    </p:set>
                                    <p:animEffect transition="in" filter="checkerboard(across)">
                                      <p:cBhvr>
                                        <p:cTn id="27" dur="500"/>
                                        <p:tgtEl>
                                          <p:spTgt spid="6318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631818"/>
                                        </p:tgtEl>
                                        <p:attrNameLst>
                                          <p:attrName>style.visibility</p:attrName>
                                        </p:attrNameLst>
                                      </p:cBhvr>
                                      <p:to>
                                        <p:strVal val="visible"/>
                                      </p:to>
                                    </p:set>
                                    <p:animEffect transition="in" filter="checkerboard(across)">
                                      <p:cBhvr>
                                        <p:cTn id="32" dur="500"/>
                                        <p:tgtEl>
                                          <p:spTgt spid="63181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xit" presetSubtype="10" fill="hold" nodeType="clickEffect">
                                  <p:stCondLst>
                                    <p:cond delay="0"/>
                                  </p:stCondLst>
                                  <p:childTnLst>
                                    <p:animEffect transition="out" filter="blinds(horizontal)">
                                      <p:cBhvr>
                                        <p:cTn id="36" dur="500"/>
                                        <p:tgtEl>
                                          <p:spTgt spid="631818"/>
                                        </p:tgtEl>
                                      </p:cBhvr>
                                    </p:animEffect>
                                    <p:set>
                                      <p:cBhvr>
                                        <p:cTn id="37" dur="1" fill="hold">
                                          <p:stCondLst>
                                            <p:cond delay="499"/>
                                          </p:stCondLst>
                                        </p:cTn>
                                        <p:tgtEl>
                                          <p:spTgt spid="631818"/>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631819"/>
                                        </p:tgtEl>
                                        <p:attrNameLst>
                                          <p:attrName>style.visibility</p:attrName>
                                        </p:attrNameLst>
                                      </p:cBhvr>
                                      <p:to>
                                        <p:strVal val="visible"/>
                                      </p:to>
                                    </p:set>
                                    <p:animEffect transition="in" filter="checkerboard(across)">
                                      <p:cBhvr>
                                        <p:cTn id="42" dur="500"/>
                                        <p:tgtEl>
                                          <p:spTgt spid="6318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10" fill="hold" nodeType="clickEffect">
                                  <p:stCondLst>
                                    <p:cond delay="0"/>
                                  </p:stCondLst>
                                  <p:childTnLst>
                                    <p:set>
                                      <p:cBhvr>
                                        <p:cTn id="46" dur="1" fill="hold">
                                          <p:stCondLst>
                                            <p:cond delay="0"/>
                                          </p:stCondLst>
                                        </p:cTn>
                                        <p:tgtEl>
                                          <p:spTgt spid="631820"/>
                                        </p:tgtEl>
                                        <p:attrNameLst>
                                          <p:attrName>style.visibility</p:attrName>
                                        </p:attrNameLst>
                                      </p:cBhvr>
                                      <p:to>
                                        <p:strVal val="visible"/>
                                      </p:to>
                                    </p:set>
                                    <p:animEffect transition="in" filter="checkerboard(across)">
                                      <p:cBhvr>
                                        <p:cTn id="47" dur="500"/>
                                        <p:tgtEl>
                                          <p:spTgt spid="63182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 presetClass="entr" presetSubtype="10" fill="hold" nodeType="clickEffect">
                                  <p:stCondLst>
                                    <p:cond delay="0"/>
                                  </p:stCondLst>
                                  <p:childTnLst>
                                    <p:set>
                                      <p:cBhvr>
                                        <p:cTn id="51" dur="1" fill="hold">
                                          <p:stCondLst>
                                            <p:cond delay="0"/>
                                          </p:stCondLst>
                                        </p:cTn>
                                        <p:tgtEl>
                                          <p:spTgt spid="631821"/>
                                        </p:tgtEl>
                                        <p:attrNameLst>
                                          <p:attrName>style.visibility</p:attrName>
                                        </p:attrNameLst>
                                      </p:cBhvr>
                                      <p:to>
                                        <p:strVal val="visible"/>
                                      </p:to>
                                    </p:set>
                                    <p:animEffect transition="in" filter="checkerboard(across)">
                                      <p:cBhvr>
                                        <p:cTn id="52" dur="500"/>
                                        <p:tgtEl>
                                          <p:spTgt spid="6318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nodeType="clickEffect">
                                  <p:stCondLst>
                                    <p:cond delay="0"/>
                                  </p:stCondLst>
                                  <p:childTnLst>
                                    <p:animEffect transition="out" filter="blinds(horizontal)">
                                      <p:cBhvr>
                                        <p:cTn id="56" dur="500"/>
                                        <p:tgtEl>
                                          <p:spTgt spid="631821"/>
                                        </p:tgtEl>
                                      </p:cBhvr>
                                    </p:animEffect>
                                    <p:set>
                                      <p:cBhvr>
                                        <p:cTn id="57" dur="1" fill="hold">
                                          <p:stCondLst>
                                            <p:cond delay="499"/>
                                          </p:stCondLst>
                                        </p:cTn>
                                        <p:tgtEl>
                                          <p:spTgt spid="631821"/>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10" fill="hold" nodeType="clickEffect">
                                  <p:stCondLst>
                                    <p:cond delay="0"/>
                                  </p:stCondLst>
                                  <p:childTnLst>
                                    <p:set>
                                      <p:cBhvr>
                                        <p:cTn id="61" dur="1" fill="hold">
                                          <p:stCondLst>
                                            <p:cond delay="0"/>
                                          </p:stCondLst>
                                        </p:cTn>
                                        <p:tgtEl>
                                          <p:spTgt spid="631822"/>
                                        </p:tgtEl>
                                        <p:attrNameLst>
                                          <p:attrName>style.visibility</p:attrName>
                                        </p:attrNameLst>
                                      </p:cBhvr>
                                      <p:to>
                                        <p:strVal val="visible"/>
                                      </p:to>
                                    </p:set>
                                    <p:animEffect transition="in" filter="checkerboard(across)">
                                      <p:cBhvr>
                                        <p:cTn id="62" dur="500"/>
                                        <p:tgtEl>
                                          <p:spTgt spid="63182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 presetClass="entr" presetSubtype="10" fill="hold" nodeType="clickEffect">
                                  <p:stCondLst>
                                    <p:cond delay="0"/>
                                  </p:stCondLst>
                                  <p:childTnLst>
                                    <p:set>
                                      <p:cBhvr>
                                        <p:cTn id="66" dur="1" fill="hold">
                                          <p:stCondLst>
                                            <p:cond delay="0"/>
                                          </p:stCondLst>
                                        </p:cTn>
                                        <p:tgtEl>
                                          <p:spTgt spid="631823"/>
                                        </p:tgtEl>
                                        <p:attrNameLst>
                                          <p:attrName>style.visibility</p:attrName>
                                        </p:attrNameLst>
                                      </p:cBhvr>
                                      <p:to>
                                        <p:strVal val="visible"/>
                                      </p:to>
                                    </p:set>
                                    <p:animEffect transition="in" filter="checkerboard(across)">
                                      <p:cBhvr>
                                        <p:cTn id="67" dur="500"/>
                                        <p:tgtEl>
                                          <p:spTgt spid="63182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5" presetClass="entr" presetSubtype="0" fill="hold" nodeType="clickEffect">
                                  <p:stCondLst>
                                    <p:cond delay="0"/>
                                  </p:stCondLst>
                                  <p:childTnLst>
                                    <p:set>
                                      <p:cBhvr>
                                        <p:cTn id="71" dur="1" fill="hold">
                                          <p:stCondLst>
                                            <p:cond delay="0"/>
                                          </p:stCondLst>
                                        </p:cTn>
                                        <p:tgtEl>
                                          <p:spTgt spid="631824"/>
                                        </p:tgtEl>
                                        <p:attrNameLst>
                                          <p:attrName>style.visibility</p:attrName>
                                        </p:attrNameLst>
                                      </p:cBhvr>
                                      <p:to>
                                        <p:strVal val="visible"/>
                                      </p:to>
                                    </p:set>
                                    <p:anim calcmode="lin" valueType="num">
                                      <p:cBhvr>
                                        <p:cTn id="72" dur="2000" fill="hold"/>
                                        <p:tgtEl>
                                          <p:spTgt spid="631824"/>
                                        </p:tgtEl>
                                        <p:attrNameLst>
                                          <p:attrName>ppt_w</p:attrName>
                                        </p:attrNameLst>
                                      </p:cBhvr>
                                      <p:tavLst>
                                        <p:tav tm="0">
                                          <p:val>
                                            <p:strVal val="#ppt_w*0.70"/>
                                          </p:val>
                                        </p:tav>
                                        <p:tav tm="100000">
                                          <p:val>
                                            <p:strVal val="#ppt_w"/>
                                          </p:val>
                                        </p:tav>
                                      </p:tavLst>
                                    </p:anim>
                                    <p:anim calcmode="lin" valueType="num">
                                      <p:cBhvr>
                                        <p:cTn id="73" dur="2000" fill="hold"/>
                                        <p:tgtEl>
                                          <p:spTgt spid="631824"/>
                                        </p:tgtEl>
                                        <p:attrNameLst>
                                          <p:attrName>ppt_h</p:attrName>
                                        </p:attrNameLst>
                                      </p:cBhvr>
                                      <p:tavLst>
                                        <p:tav tm="0">
                                          <p:val>
                                            <p:strVal val="#ppt_h"/>
                                          </p:val>
                                        </p:tav>
                                        <p:tav tm="100000">
                                          <p:val>
                                            <p:strVal val="#ppt_h"/>
                                          </p:val>
                                        </p:tav>
                                      </p:tavLst>
                                    </p:anim>
                                    <p:animEffect transition="in" filter="fade">
                                      <p:cBhvr>
                                        <p:cTn id="74" dur="2000"/>
                                        <p:tgtEl>
                                          <p:spTgt spid="631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4" grpId="0" build="allAtOnce"/>
      <p:bldP spid="631815" grpId="0" animBg="1"/>
      <p:bldP spid="631816" grpId="0" animBg="1"/>
      <p:bldP spid="631817" grpId="0" animBg="1"/>
      <p:bldP spid="631818" grpId="0" animBg="1"/>
      <p:bldP spid="631818" grpId="1" animBg="1"/>
      <p:bldP spid="631819" grpId="0" animBg="1"/>
      <p:bldP spid="631820" grpId="0" animBg="1"/>
      <p:bldP spid="631821" grpId="0" animBg="1"/>
      <p:bldP spid="631821" grpId="1" animBg="1"/>
      <p:bldP spid="631822" grpId="0" animBg="1"/>
      <p:bldP spid="631823" grpId="0" animBg="1"/>
      <p:bldP spid="63182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3">
            <a:extLst>
              <a:ext uri="{FF2B5EF4-FFF2-40B4-BE49-F238E27FC236}">
                <a16:creationId xmlns:a16="http://schemas.microsoft.com/office/drawing/2014/main" id="{0CA0D7AE-F414-C54C-18C4-00F60DC9ECF1}"/>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4DBAD47-BCCE-4D23-9C97-13FB5306913C}" type="slidenum">
              <a:rPr lang="es-ES" altLang="en-US" sz="1000" b="0">
                <a:latin typeface="Arial" panose="020B0604020202020204" pitchFamily="34" charset="0"/>
              </a:rPr>
              <a:pPr lvl="1" algn="r"/>
              <a:t>81</a:t>
            </a:fld>
            <a:endParaRPr lang="es-ES" altLang="en-US" sz="1000" b="0">
              <a:latin typeface="Arial" panose="020B0604020202020204" pitchFamily="34" charset="0"/>
            </a:endParaRPr>
          </a:p>
        </p:txBody>
      </p:sp>
      <p:sp>
        <p:nvSpPr>
          <p:cNvPr id="76803" name="Rectangle 2">
            <a:extLst>
              <a:ext uri="{FF2B5EF4-FFF2-40B4-BE49-F238E27FC236}">
                <a16:creationId xmlns:a16="http://schemas.microsoft.com/office/drawing/2014/main" id="{3BDED303-9281-3040-99CF-7078583869B4}"/>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Analysis</a:t>
            </a:r>
          </a:p>
        </p:txBody>
      </p:sp>
      <p:sp>
        <p:nvSpPr>
          <p:cNvPr id="551941" name="Rectangle 3">
            <a:extLst>
              <a:ext uri="{FF2B5EF4-FFF2-40B4-BE49-F238E27FC236}">
                <a16:creationId xmlns:a16="http://schemas.microsoft.com/office/drawing/2014/main" id="{A65B8551-756C-E3BC-5695-0266D1CF6B46}"/>
              </a:ext>
            </a:extLst>
          </p:cNvPr>
          <p:cNvSpPr>
            <a:spLocks noGrp="1" noChangeArrowheads="1"/>
          </p:cNvSpPr>
          <p:nvPr>
            <p:ph type="body" idx="4294967295"/>
          </p:nvPr>
        </p:nvSpPr>
        <p:spPr>
          <a:xfrm>
            <a:off x="-152400" y="1581150"/>
            <a:ext cx="9410700" cy="4724400"/>
          </a:xfrm>
        </p:spPr>
        <p:txBody>
          <a:bodyPr/>
          <a:lstStyle/>
          <a:p>
            <a:r>
              <a:rPr lang="en-US" altLang="en-US">
                <a:ea typeface="ＭＳ Ｐゴシック" panose="020B0600070205080204" pitchFamily="34" charset="-128"/>
              </a:rPr>
              <a:t>The code describes a </a:t>
            </a:r>
            <a:r>
              <a:rPr lang="en-US" altLang="en-US" b="1">
                <a:solidFill>
                  <a:schemeClr val="accent1"/>
                </a:solidFill>
                <a:ea typeface="ＭＳ Ｐゴシック" panose="020B0600070205080204" pitchFamily="34" charset="-128"/>
              </a:rPr>
              <a:t>particular Tree</a:t>
            </a:r>
            <a:r>
              <a:rPr lang="en-US" altLang="en-US">
                <a:ea typeface="ＭＳ Ｐゴシック" panose="020B0600070205080204" pitchFamily="34" charset="-128"/>
              </a:rPr>
              <a:t> and a </a:t>
            </a:r>
            <a:r>
              <a:rPr lang="en-US" altLang="en-US" b="1">
                <a:solidFill>
                  <a:schemeClr val="accent1"/>
                </a:solidFill>
                <a:ea typeface="ＭＳ Ｐゴシック" panose="020B0600070205080204" pitchFamily="34" charset="-128"/>
              </a:rPr>
              <a:t>particular </a:t>
            </a:r>
            <a:r>
              <a:rPr lang="en-US" altLang="en-US" b="1">
                <a:solidFill>
                  <a:srgbClr val="7030A0"/>
                </a:solidFill>
                <a:ea typeface="ＭＳ Ｐゴシック" panose="020B0600070205080204" pitchFamily="34" charset="-128"/>
              </a:rPr>
              <a:t>traversal</a:t>
            </a:r>
            <a:r>
              <a:rPr lang="en-US" altLang="en-US" b="1">
                <a:solidFill>
                  <a:schemeClr val="accent1"/>
                </a:solidFill>
                <a:ea typeface="ＭＳ Ｐゴシック" panose="020B0600070205080204" pitchFamily="34" charset="-128"/>
              </a:rPr>
              <a:t> strategy</a:t>
            </a:r>
          </a:p>
          <a:p>
            <a:pPr lvl="1"/>
            <a:r>
              <a:rPr lang="en-US" altLang="en-US">
                <a:ea typeface="ＭＳ Ｐゴシック" panose="020B0600070205080204" pitchFamily="34" charset="-128"/>
              </a:rPr>
              <a:t>Can we </a:t>
            </a:r>
            <a:r>
              <a:rPr lang="en-US" altLang="en-US" b="1">
                <a:solidFill>
                  <a:schemeClr val="accent1"/>
                </a:solidFill>
                <a:ea typeface="ＭＳ Ｐゴシック" panose="020B0600070205080204" pitchFamily="34" charset="-128"/>
              </a:rPr>
              <a:t>develop a more general approach</a:t>
            </a:r>
            <a:r>
              <a:rPr lang="en-US" altLang="en-US">
                <a:ea typeface="ＭＳ Ｐゴシック" panose="020B0600070205080204" pitchFamily="34" charset="-128"/>
              </a:rPr>
              <a:t>?</a:t>
            </a:r>
          </a:p>
          <a:p>
            <a:pPr lvl="1">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Note that the sample code </a:t>
            </a:r>
            <a:r>
              <a:rPr lang="en-US" altLang="en-US" b="1">
                <a:solidFill>
                  <a:srgbClr val="FF0000"/>
                </a:solidFill>
                <a:ea typeface="ＭＳ Ｐゴシック" panose="020B0600070205080204" pitchFamily="34" charset="-128"/>
              </a:rPr>
              <a:t>does not include </a:t>
            </a:r>
            <a:r>
              <a:rPr lang="en-US" altLang="en-US" b="1">
                <a:solidFill>
                  <a:srgbClr val="66FF33"/>
                </a:solidFill>
                <a:ea typeface="ＭＳ Ｐゴシック" panose="020B0600070205080204" pitchFamily="34" charset="-128"/>
              </a:rPr>
              <a:t>state changes,</a:t>
            </a:r>
            <a:r>
              <a:rPr lang="en-US" altLang="en-US" b="1">
                <a:solidFill>
                  <a:srgbClr val="FF0000"/>
                </a:solidFill>
                <a:ea typeface="ＭＳ Ｐゴシック" panose="020B0600070205080204" pitchFamily="34" charset="-128"/>
              </a:rPr>
              <a:t> such as changes to colors</a:t>
            </a:r>
          </a:p>
          <a:p>
            <a:pPr lvl="1"/>
            <a:r>
              <a:rPr lang="en-US" altLang="en-US">
                <a:ea typeface="ＭＳ Ｐゴシック" panose="020B0600070205080204" pitchFamily="34" charset="-128"/>
              </a:rPr>
              <a:t>May also want to use </a:t>
            </a:r>
            <a:r>
              <a:rPr lang="en-US" altLang="en-US" b="1">
                <a:solidFill>
                  <a:srgbClr val="FF0000"/>
                </a:solidFill>
                <a:latin typeface="Courier New" panose="02070309020205020404" pitchFamily="49" charset="0"/>
                <a:ea typeface="ＭＳ Ｐゴシック" panose="020B0600070205080204" pitchFamily="34" charset="-128"/>
              </a:rPr>
              <a:t>gl</a:t>
            </a:r>
            <a:r>
              <a:rPr lang="en-US" altLang="en-US" b="1">
                <a:latin typeface="Courier New" panose="02070309020205020404" pitchFamily="49" charset="0"/>
                <a:ea typeface="ＭＳ Ｐゴシック" panose="020B0600070205080204" pitchFamily="34" charset="-128"/>
              </a:rPr>
              <a:t>PushAttrib</a:t>
            </a:r>
            <a:r>
              <a:rPr lang="en-US" altLang="en-US">
                <a:ea typeface="ＭＳ Ｐゴシック" panose="020B0600070205080204" pitchFamily="34" charset="-128"/>
              </a:rPr>
              <a:t> and </a:t>
            </a:r>
            <a:r>
              <a:rPr lang="en-US" altLang="en-US" b="1">
                <a:solidFill>
                  <a:srgbClr val="FF0000"/>
                </a:solidFill>
                <a:latin typeface="Courier New" panose="02070309020205020404" pitchFamily="49" charset="0"/>
                <a:ea typeface="ＭＳ Ｐゴシック" panose="020B0600070205080204" pitchFamily="34" charset="-128"/>
              </a:rPr>
              <a:t>gl</a:t>
            </a:r>
            <a:r>
              <a:rPr lang="en-US" altLang="en-US" b="1">
                <a:latin typeface="Courier New" panose="02070309020205020404" pitchFamily="49" charset="0"/>
                <a:ea typeface="ＭＳ Ｐゴシック" panose="020B0600070205080204" pitchFamily="34" charset="-128"/>
              </a:rPr>
              <a:t>PopAttrib</a:t>
            </a:r>
            <a:r>
              <a:rPr lang="en-US" altLang="en-US">
                <a:ea typeface="ＭＳ Ｐゴシック" panose="020B0600070205080204" pitchFamily="34" charset="-128"/>
              </a:rPr>
              <a:t> to protect against </a:t>
            </a:r>
            <a:r>
              <a:rPr lang="en-US" altLang="en-US" b="1">
                <a:solidFill>
                  <a:srgbClr val="66FF33"/>
                </a:solidFill>
                <a:ea typeface="ＭＳ Ｐゴシック" panose="020B0600070205080204" pitchFamily="34" charset="-128"/>
              </a:rPr>
              <a:t>unexpected state changes</a:t>
            </a:r>
            <a:r>
              <a:rPr lang="en-US" altLang="en-US">
                <a:ea typeface="ＭＳ Ｐゴシック" panose="020B0600070205080204" pitchFamily="34" charset="-128"/>
              </a:rPr>
              <a:t> affecting later parts of the code</a:t>
            </a:r>
          </a:p>
        </p:txBody>
      </p:sp>
      <p:sp>
        <p:nvSpPr>
          <p:cNvPr id="2" name="Callout: Quad Arrow 1">
            <a:extLst>
              <a:ext uri="{FF2B5EF4-FFF2-40B4-BE49-F238E27FC236}">
                <a16:creationId xmlns:a16="http://schemas.microsoft.com/office/drawing/2014/main" id="{11361394-5B4E-383A-50D4-ED8E9B773E13}"/>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51941">
                                            <p:txEl>
                                              <p:pRg st="3" end="3"/>
                                            </p:txEl>
                                          </p:spTgt>
                                        </p:tgtEl>
                                        <p:attrNameLst>
                                          <p:attrName>style.visibility</p:attrName>
                                        </p:attrNameLst>
                                      </p:cBhvr>
                                      <p:to>
                                        <p:strVal val="visible"/>
                                      </p:to>
                                    </p:set>
                                    <p:animEffect transition="in" filter="diamond(in)">
                                      <p:cBhvr>
                                        <p:cTn id="7" dur="2000"/>
                                        <p:tgtEl>
                                          <p:spTgt spid="551941">
                                            <p:txEl>
                                              <p:pRg st="3" end="3"/>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51941">
                                            <p:txEl>
                                              <p:pRg st="4" end="4"/>
                                            </p:txEl>
                                          </p:spTgt>
                                        </p:tgtEl>
                                        <p:attrNameLst>
                                          <p:attrName>style.visibility</p:attrName>
                                        </p:attrNameLst>
                                      </p:cBhvr>
                                      <p:to>
                                        <p:strVal val="visible"/>
                                      </p:to>
                                    </p:set>
                                    <p:animEffect transition="in" filter="diamond(in)">
                                      <p:cBhvr>
                                        <p:cTn id="10" dur="2000"/>
                                        <p:tgtEl>
                                          <p:spTgt spid="551941">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5" presetClass="entr" presetSubtype="0" fill="hold" nodeType="clickEffect">
                                  <p:stCondLst>
                                    <p:cond delay="0"/>
                                  </p:stCondLst>
                                  <p:childTnLst>
                                    <p:set>
                                      <p:cBhvr>
                                        <p:cTn id="14" dur="1" fill="hold">
                                          <p:stCondLst>
                                            <p:cond delay="0"/>
                                          </p:stCondLst>
                                        </p:cTn>
                                        <p:tgtEl>
                                          <p:spTgt spid="551941">
                                            <p:txEl>
                                              <p:pRg st="4" end="4"/>
                                            </p:txEl>
                                          </p:spTgt>
                                        </p:tgtEl>
                                        <p:attrNameLst>
                                          <p:attrName>style.visibility</p:attrName>
                                        </p:attrNameLst>
                                      </p:cBhvr>
                                      <p:to>
                                        <p:strVal val="visible"/>
                                      </p:to>
                                    </p:set>
                                    <p:animEffect transition="in" filter="fade">
                                      <p:cBhvr>
                                        <p:cTn id="15" dur="2000"/>
                                        <p:tgtEl>
                                          <p:spTgt spid="551941">
                                            <p:txEl>
                                              <p:pRg st="4" end="4"/>
                                            </p:txEl>
                                          </p:spTgt>
                                        </p:tgtEl>
                                      </p:cBhvr>
                                    </p:animEffect>
                                    <p:anim calcmode="lin" valueType="num">
                                      <p:cBhvr>
                                        <p:cTn id="16" dur="2000" fill="hold"/>
                                        <p:tgtEl>
                                          <p:spTgt spid="551941">
                                            <p:txEl>
                                              <p:pRg st="4" end="4"/>
                                            </p:txEl>
                                          </p:spTgt>
                                        </p:tgtEl>
                                        <p:attrNameLst>
                                          <p:attrName>ppt_w</p:attrName>
                                        </p:attrNameLst>
                                      </p:cBhvr>
                                      <p:tavLst>
                                        <p:tav tm="0" fmla="#ppt_w*sin(2.5*pi*$)">
                                          <p:val>
                                            <p:fltVal val="0"/>
                                          </p:val>
                                        </p:tav>
                                        <p:tav tm="100000">
                                          <p:val>
                                            <p:fltVal val="1"/>
                                          </p:val>
                                        </p:tav>
                                      </p:tavLst>
                                    </p:anim>
                                    <p:anim calcmode="lin" valueType="num">
                                      <p:cBhvr>
                                        <p:cTn id="17" dur="2000" fill="hold"/>
                                        <p:tgtEl>
                                          <p:spTgt spid="551941">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F11FCCA3-A98C-7910-DE78-C4BF3A4C1440}"/>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45B1812A-9DD6-4258-9BBF-F4848BB09B3D}" type="slidenum">
              <a:rPr lang="es-ES" altLang="en-US" sz="1000" b="0">
                <a:latin typeface="Arial" panose="020B0604020202020204" pitchFamily="34" charset="0"/>
              </a:rPr>
              <a:pPr lvl="1" algn="r"/>
              <a:t>82</a:t>
            </a:fld>
            <a:endParaRPr lang="es-ES" altLang="en-US" sz="1000" b="0">
              <a:latin typeface="Arial" panose="020B0604020202020204" pitchFamily="34" charset="0"/>
            </a:endParaRPr>
          </a:p>
        </p:txBody>
      </p:sp>
      <p:sp>
        <p:nvSpPr>
          <p:cNvPr id="77827" name="Rectangle 2">
            <a:extLst>
              <a:ext uri="{FF2B5EF4-FFF2-40B4-BE49-F238E27FC236}">
                <a16:creationId xmlns:a16="http://schemas.microsoft.com/office/drawing/2014/main" id="{141541B2-6873-184C-6059-3F098127640D}"/>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77828" name="Rectangle 3">
            <a:extLst>
              <a:ext uri="{FF2B5EF4-FFF2-40B4-BE49-F238E27FC236}">
                <a16:creationId xmlns:a16="http://schemas.microsoft.com/office/drawing/2014/main" id="{6EC4C44C-139A-775C-B625-5C15A9C06DC0}"/>
              </a:ext>
            </a:extLst>
          </p:cNvPr>
          <p:cNvSpPr>
            <a:spLocks noGrp="1" noChangeArrowheads="1"/>
          </p:cNvSpPr>
          <p:nvPr>
            <p:ph type="body" idx="4294967295"/>
          </p:nvPr>
        </p:nvSpPr>
        <p:spPr>
          <a:xfrm>
            <a:off x="0" y="1524000"/>
            <a:ext cx="9448800" cy="4724400"/>
          </a:xfrm>
        </p:spPr>
        <p:txBody>
          <a:bodyPr/>
          <a:lstStyle/>
          <a:p>
            <a:r>
              <a:rPr lang="en-US" altLang="en-US">
                <a:solidFill>
                  <a:schemeClr val="hlink"/>
                </a:solidFill>
                <a:ea typeface="ＭＳ Ｐゴシック" panose="020B0600070205080204" pitchFamily="34" charset="-128"/>
              </a:rPr>
              <a:t>Build a tree-structured model of a humanoid figure</a:t>
            </a:r>
          </a:p>
          <a:p>
            <a:pPr>
              <a:buFontTx/>
              <a:buNone/>
            </a:pPr>
            <a:endParaRPr lang="en-US" altLang="en-US">
              <a:solidFill>
                <a:schemeClr val="hlink"/>
              </a:solidFill>
              <a:ea typeface="ＭＳ Ｐゴシック" panose="020B0600070205080204" pitchFamily="34" charset="-128"/>
            </a:endParaRPr>
          </a:p>
          <a:p>
            <a:r>
              <a:rPr lang="en-US" altLang="en-US">
                <a:solidFill>
                  <a:schemeClr val="hlink"/>
                </a:solidFill>
                <a:ea typeface="ＭＳ Ｐゴシック" panose="020B0600070205080204" pitchFamily="34" charset="-128"/>
              </a:rPr>
              <a:t>Examine various </a:t>
            </a:r>
            <a:r>
              <a:rPr lang="en-US" altLang="en-US" b="1">
                <a:solidFill>
                  <a:schemeClr val="hlink"/>
                </a:solidFill>
                <a:ea typeface="ＭＳ Ｐゴシック" panose="020B0600070205080204" pitchFamily="34" charset="-128"/>
              </a:rPr>
              <a:t>traversal strategies</a:t>
            </a:r>
          </a:p>
          <a:p>
            <a:pPr>
              <a:buFontTx/>
              <a:buNone/>
            </a:pPr>
            <a:endParaRPr lang="en-US" altLang="en-US">
              <a:solidFill>
                <a:schemeClr val="hlink"/>
              </a:solidFill>
              <a:ea typeface="ＭＳ Ｐゴシック" panose="020B0600070205080204" pitchFamily="34" charset="-128"/>
            </a:endParaRPr>
          </a:p>
          <a:p>
            <a:r>
              <a:rPr lang="en-US" altLang="en-US">
                <a:ea typeface="ＭＳ Ｐゴシック" panose="020B0600070205080204" pitchFamily="34" charset="-128"/>
              </a:rPr>
              <a:t>Build a </a:t>
            </a:r>
            <a:r>
              <a:rPr lang="en-US" altLang="en-US" b="1">
                <a:solidFill>
                  <a:schemeClr val="accent1"/>
                </a:solidFill>
                <a:ea typeface="ＭＳ Ｐゴシック" panose="020B0600070205080204" pitchFamily="34" charset="-128"/>
              </a:rPr>
              <a:t>Generalized Tree </a:t>
            </a:r>
            <a:r>
              <a:rPr lang="en-US" altLang="en-US" b="1">
                <a:solidFill>
                  <a:srgbClr val="FF9900"/>
                </a:solidFill>
                <a:ea typeface="ＭＳ Ｐゴシック" panose="020B0600070205080204" pitchFamily="34" charset="-128"/>
              </a:rPr>
              <a:t>Model</a:t>
            </a:r>
            <a:r>
              <a:rPr lang="en-US" altLang="en-US" b="1">
                <a:solidFill>
                  <a:schemeClr val="accent1"/>
                </a:solidFill>
                <a:ea typeface="ＭＳ Ｐゴシック" panose="020B0600070205080204" pitchFamily="34" charset="-128"/>
              </a:rPr>
              <a:t> structure</a:t>
            </a:r>
            <a:r>
              <a:rPr lang="en-US" altLang="en-US" b="1">
                <a:ea typeface="ＭＳ Ｐゴシック" panose="020B0600070205080204" pitchFamily="34" charset="-128"/>
              </a:rPr>
              <a:t> </a:t>
            </a:r>
            <a:r>
              <a:rPr lang="en-US" altLang="en-US">
                <a:ea typeface="ＭＳ Ｐゴシック" panose="020B0600070205080204" pitchFamily="34" charset="-128"/>
              </a:rPr>
              <a:t>that is independent of the </a:t>
            </a:r>
            <a:r>
              <a:rPr lang="en-US" altLang="en-US" b="1">
                <a:solidFill>
                  <a:srgbClr val="FF9900"/>
                </a:solidFill>
                <a:ea typeface="ＭＳ Ｐゴシック" panose="020B0600070205080204" pitchFamily="34" charset="-128"/>
              </a:rPr>
              <a:t>particular Model</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06845DCE-66E1-15BB-8CB2-FD1AB82E24A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DFD1CDBE-B121-4B8D-954B-4B63F4567349}" type="slidenum">
              <a:rPr lang="es-ES" altLang="en-US" sz="1000" b="0">
                <a:latin typeface="Arial" panose="020B0604020202020204" pitchFamily="34" charset="0"/>
              </a:rPr>
              <a:pPr lvl="1" algn="r"/>
              <a:t>83</a:t>
            </a:fld>
            <a:endParaRPr lang="es-ES" altLang="en-US" sz="1000" b="0">
              <a:latin typeface="Arial" panose="020B0604020202020204" pitchFamily="34" charset="0"/>
            </a:endParaRPr>
          </a:p>
        </p:txBody>
      </p:sp>
      <p:sp>
        <p:nvSpPr>
          <p:cNvPr id="78851" name="Rectangle 2">
            <a:extLst>
              <a:ext uri="{FF2B5EF4-FFF2-40B4-BE49-F238E27FC236}">
                <a16:creationId xmlns:a16="http://schemas.microsoft.com/office/drawing/2014/main" id="{CD402370-7191-1221-3503-561C41D28C29}"/>
              </a:ext>
            </a:extLst>
          </p:cNvPr>
          <p:cNvSpPr>
            <a:spLocks noGrp="1" noChangeArrowheads="1"/>
          </p:cNvSpPr>
          <p:nvPr>
            <p:ph type="title" idx="4294967295"/>
          </p:nvPr>
        </p:nvSpPr>
        <p:spPr>
          <a:xfrm>
            <a:off x="838200" y="152400"/>
            <a:ext cx="7772400" cy="1066800"/>
          </a:xfrm>
        </p:spPr>
        <p:txBody>
          <a:bodyPr/>
          <a:lstStyle/>
          <a:p>
            <a:r>
              <a:rPr lang="en-US" altLang="en-US" dirty="0">
                <a:solidFill>
                  <a:schemeClr val="tx1"/>
                </a:solidFill>
                <a:ea typeface="ＭＳ Ｐゴシック" panose="020B0600070205080204" pitchFamily="34" charset="-128"/>
              </a:rPr>
              <a:t>2. </a:t>
            </a:r>
            <a:r>
              <a:rPr lang="en-US" altLang="en-US" dirty="0">
                <a:solidFill>
                  <a:schemeClr val="accent1"/>
                </a:solidFill>
                <a:ea typeface="ＭＳ Ｐゴシック" panose="020B0600070205080204" pitchFamily="34" charset="-128"/>
              </a:rPr>
              <a:t>General Tree</a:t>
            </a:r>
            <a:r>
              <a:rPr lang="en-US" altLang="en-US" dirty="0">
                <a:ea typeface="ＭＳ Ｐゴシック" panose="020B0600070205080204" pitchFamily="34" charset="-128"/>
              </a:rPr>
              <a:t> Data Structure</a:t>
            </a:r>
            <a:br>
              <a:rPr lang="en-US" altLang="en-US" dirty="0">
                <a:ea typeface="ＭＳ Ｐゴシック" panose="020B0600070205080204" pitchFamily="34" charset="-128"/>
              </a:rPr>
            </a:br>
            <a:r>
              <a:rPr lang="en-US" altLang="en-US" b="0" dirty="0">
                <a:solidFill>
                  <a:schemeClr val="tx1"/>
                </a:solidFill>
                <a:ea typeface="ＭＳ Ｐゴシック" panose="020B0600070205080204" pitchFamily="34" charset="-128"/>
              </a:rPr>
              <a:t>(</a:t>
            </a:r>
            <a:r>
              <a:rPr lang="en-US" b="0" dirty="0">
                <a:solidFill>
                  <a:schemeClr val="tx1"/>
                </a:solidFill>
              </a:rPr>
              <a:t>traversal)</a:t>
            </a:r>
            <a:endParaRPr lang="en-US" altLang="en-US" dirty="0">
              <a:ea typeface="ＭＳ Ｐゴシック" panose="020B0600070205080204" pitchFamily="34" charset="-128"/>
            </a:endParaRPr>
          </a:p>
        </p:txBody>
      </p:sp>
      <p:sp>
        <p:nvSpPr>
          <p:cNvPr id="552965" name="Rectangle 3">
            <a:extLst>
              <a:ext uri="{FF2B5EF4-FFF2-40B4-BE49-F238E27FC236}">
                <a16:creationId xmlns:a16="http://schemas.microsoft.com/office/drawing/2014/main" id="{41022FAA-916E-D263-959A-2C2CB6D09752}"/>
              </a:ext>
            </a:extLst>
          </p:cNvPr>
          <p:cNvSpPr>
            <a:spLocks noGrp="1" noChangeArrowheads="1"/>
          </p:cNvSpPr>
          <p:nvPr>
            <p:ph type="body" idx="4294967295"/>
          </p:nvPr>
        </p:nvSpPr>
        <p:spPr>
          <a:xfrm>
            <a:off x="0" y="1524000"/>
            <a:ext cx="9448800" cy="4724400"/>
          </a:xfrm>
        </p:spPr>
        <p:txBody>
          <a:bodyPr/>
          <a:lstStyle/>
          <a:p>
            <a:r>
              <a:rPr lang="en-US" altLang="en-US">
                <a:ea typeface="ＭＳ Ｐゴシック" panose="020B0600070205080204" pitchFamily="34" charset="-128"/>
              </a:rPr>
              <a:t>Need a data structure to </a:t>
            </a:r>
            <a:r>
              <a:rPr lang="en-US" altLang="en-US" b="1">
                <a:solidFill>
                  <a:schemeClr val="accent1"/>
                </a:solidFill>
                <a:ea typeface="ＭＳ Ｐゴシック" panose="020B0600070205080204" pitchFamily="34" charset="-128"/>
              </a:rPr>
              <a:t>represent Tree</a:t>
            </a:r>
            <a:r>
              <a:rPr lang="en-US" altLang="en-US" b="1">
                <a:ea typeface="ＭＳ Ｐゴシック" panose="020B0600070205080204" pitchFamily="34" charset="-128"/>
              </a:rPr>
              <a:t> </a:t>
            </a:r>
            <a:r>
              <a:rPr lang="en-US" altLang="en-US">
                <a:ea typeface="ＭＳ Ｐゴシック" panose="020B0600070205080204" pitchFamily="34" charset="-128"/>
              </a:rPr>
              <a:t>and an </a:t>
            </a:r>
            <a:r>
              <a:rPr lang="en-US" altLang="en-US" b="1">
                <a:solidFill>
                  <a:schemeClr val="accent1"/>
                </a:solidFill>
                <a:ea typeface="ＭＳ Ｐゴシック" panose="020B0600070205080204" pitchFamily="34" charset="-128"/>
              </a:rPr>
              <a:t>algorithm to </a:t>
            </a:r>
            <a:r>
              <a:rPr lang="en-US" altLang="en-US" b="1">
                <a:solidFill>
                  <a:srgbClr val="7030A0"/>
                </a:solidFill>
                <a:ea typeface="ＭＳ Ｐゴシック" panose="020B0600070205080204" pitchFamily="34" charset="-128"/>
              </a:rPr>
              <a:t>traverse</a:t>
            </a:r>
            <a:r>
              <a:rPr lang="en-US" altLang="en-US" b="1">
                <a:solidFill>
                  <a:schemeClr val="accent1"/>
                </a:solidFill>
                <a:ea typeface="ＭＳ Ｐゴシック" panose="020B0600070205080204" pitchFamily="34" charset="-128"/>
              </a:rPr>
              <a:t> the tree</a:t>
            </a:r>
          </a:p>
          <a:p>
            <a:pPr>
              <a:buFontTx/>
              <a:buNone/>
            </a:pPr>
            <a:endParaRPr lang="en-US" altLang="en-US">
              <a:ea typeface="ＭＳ Ｐゴシック" panose="020B0600070205080204" pitchFamily="34" charset="-128"/>
            </a:endParaRPr>
          </a:p>
          <a:p>
            <a:r>
              <a:rPr lang="en-US" altLang="en-US">
                <a:ea typeface="ＭＳ Ｐゴシック" panose="020B0600070205080204" pitchFamily="34" charset="-128"/>
              </a:rPr>
              <a:t>We will use a </a:t>
            </a:r>
            <a:r>
              <a:rPr lang="en-US" altLang="en-US" b="1" i="1">
                <a:solidFill>
                  <a:srgbClr val="FF0000"/>
                </a:solidFill>
                <a:ea typeface="ＭＳ Ｐゴシック" panose="020B0600070205080204" pitchFamily="34" charset="-128"/>
              </a:rPr>
              <a:t>left-child right sibling</a:t>
            </a:r>
            <a:r>
              <a:rPr lang="en-US" altLang="en-US">
                <a:ea typeface="ＭＳ Ｐゴシック" panose="020B0600070205080204" pitchFamily="34" charset="-128"/>
              </a:rPr>
              <a:t> structure</a:t>
            </a:r>
          </a:p>
          <a:p>
            <a:pPr lvl="1"/>
            <a:r>
              <a:rPr lang="en-US" altLang="en-US" b="1">
                <a:ea typeface="ＭＳ Ｐゴシック" panose="020B0600070205080204" pitchFamily="34" charset="-128"/>
              </a:rPr>
              <a:t>Uses </a:t>
            </a:r>
            <a:r>
              <a:rPr lang="en-US" altLang="en-US" b="1">
                <a:solidFill>
                  <a:srgbClr val="0070C0"/>
                </a:solidFill>
                <a:ea typeface="ＭＳ Ｐゴシック" panose="020B0600070205080204" pitchFamily="34" charset="-128"/>
              </a:rPr>
              <a:t>Linked</a:t>
            </a:r>
            <a:r>
              <a:rPr lang="en-US" altLang="en-US" b="1">
                <a:solidFill>
                  <a:srgbClr val="FF0000"/>
                </a:solidFill>
                <a:ea typeface="ＭＳ Ｐゴシック" panose="020B0600070205080204" pitchFamily="34" charset="-128"/>
              </a:rPr>
              <a:t> Lists</a:t>
            </a:r>
          </a:p>
          <a:p>
            <a:pPr lvl="1"/>
            <a:r>
              <a:rPr lang="en-US" altLang="en-US" b="1">
                <a:ea typeface="ＭＳ Ｐゴシック" panose="020B0600070205080204" pitchFamily="34" charset="-128"/>
              </a:rPr>
              <a:t>Each </a:t>
            </a:r>
            <a:r>
              <a:rPr lang="en-US" altLang="en-US" b="1">
                <a:solidFill>
                  <a:srgbClr val="FF9900"/>
                </a:solidFill>
                <a:ea typeface="ＭＳ Ｐゴシック" panose="020B0600070205080204" pitchFamily="34" charset="-128"/>
              </a:rPr>
              <a:t>node</a:t>
            </a:r>
            <a:r>
              <a:rPr lang="en-US" altLang="en-US" b="1">
                <a:ea typeface="ＭＳ Ｐゴシック" panose="020B0600070205080204" pitchFamily="34" charset="-128"/>
              </a:rPr>
              <a:t> in data structure has two pointers</a:t>
            </a:r>
          </a:p>
          <a:p>
            <a:pPr lvl="1"/>
            <a:r>
              <a:rPr lang="en-US" altLang="en-US" b="1">
                <a:solidFill>
                  <a:srgbClr val="FF0000"/>
                </a:solidFill>
                <a:ea typeface="ＭＳ Ｐゴシック" panose="020B0600070205080204" pitchFamily="34" charset="-128"/>
              </a:rPr>
              <a:t>Left:</a:t>
            </a:r>
            <a:r>
              <a:rPr lang="en-US" altLang="en-US" b="1">
                <a:ea typeface="ＭＳ Ｐゴシック" panose="020B0600070205080204" pitchFamily="34" charset="-128"/>
              </a:rPr>
              <a:t> </a:t>
            </a:r>
            <a:r>
              <a:rPr lang="en-US" altLang="en-US" b="1">
                <a:solidFill>
                  <a:srgbClr val="FF9900"/>
                </a:solidFill>
                <a:ea typeface="ＭＳ Ｐゴシック" panose="020B0600070205080204" pitchFamily="34" charset="-128"/>
              </a:rPr>
              <a:t>next node</a:t>
            </a:r>
          </a:p>
          <a:p>
            <a:pPr lvl="1"/>
            <a:r>
              <a:rPr lang="en-US" altLang="en-US" b="1">
                <a:solidFill>
                  <a:srgbClr val="FF0000"/>
                </a:solidFill>
                <a:ea typeface="ＭＳ Ｐゴシック" panose="020B0600070205080204" pitchFamily="34" charset="-128"/>
              </a:rPr>
              <a:t>Right</a:t>
            </a:r>
            <a:r>
              <a:rPr lang="en-US" altLang="en-US" b="1">
                <a:ea typeface="ＭＳ Ｐゴシック" panose="020B0600070205080204" pitchFamily="34" charset="-128"/>
              </a:rPr>
              <a:t>: </a:t>
            </a:r>
            <a:r>
              <a:rPr lang="en-US" altLang="en-US" b="1">
                <a:solidFill>
                  <a:srgbClr val="0070C0"/>
                </a:solidFill>
                <a:ea typeface="ＭＳ Ｐゴシック" panose="020B0600070205080204" pitchFamily="34" charset="-128"/>
              </a:rPr>
              <a:t>Linked </a:t>
            </a:r>
            <a:r>
              <a:rPr lang="en-US" altLang="en-US" b="1">
                <a:solidFill>
                  <a:srgbClr val="FF0000"/>
                </a:solidFill>
                <a:ea typeface="ＭＳ Ｐゴシック" panose="020B0600070205080204" pitchFamily="34" charset="-128"/>
              </a:rPr>
              <a:t>List</a:t>
            </a:r>
            <a:r>
              <a:rPr lang="en-US" altLang="en-US" b="1">
                <a:ea typeface="ＭＳ Ｐゴシック" panose="020B0600070205080204" pitchFamily="34" charset="-128"/>
              </a:rPr>
              <a:t> of </a:t>
            </a:r>
            <a:r>
              <a:rPr lang="en-US" altLang="en-US" b="1">
                <a:solidFill>
                  <a:srgbClr val="FF9900"/>
                </a:solidFill>
                <a:ea typeface="ＭＳ Ｐゴシック" panose="020B0600070205080204" pitchFamily="34" charset="-128"/>
              </a:rPr>
              <a:t>children</a:t>
            </a:r>
          </a:p>
        </p:txBody>
      </p:sp>
      <p:pic>
        <p:nvPicPr>
          <p:cNvPr id="78853" name="Picture 5">
            <a:extLst>
              <a:ext uri="{FF2B5EF4-FFF2-40B4-BE49-F238E27FC236}">
                <a16:creationId xmlns:a16="http://schemas.microsoft.com/office/drawing/2014/main" id="{EE1DEF22-011A-FC15-2501-FC8FAC09C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641850"/>
            <a:ext cx="2166938" cy="221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B638EA59-7386-0565-8148-2A68A68ED282}"/>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2965">
                                            <p:txEl>
                                              <p:pRg st="2" end="2"/>
                                            </p:txEl>
                                          </p:spTgt>
                                        </p:tgtEl>
                                        <p:attrNameLst>
                                          <p:attrName>style.visibility</p:attrName>
                                        </p:attrNameLst>
                                      </p:cBhvr>
                                      <p:to>
                                        <p:strVal val="visible"/>
                                      </p:to>
                                    </p:set>
                                    <p:animEffect transition="in" filter="checkerboard(across)">
                                      <p:cBhvr>
                                        <p:cTn id="7" dur="500"/>
                                        <p:tgtEl>
                                          <p:spTgt spid="55296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52965">
                                            <p:txEl>
                                              <p:pRg st="2" end="2"/>
                                            </p:txEl>
                                          </p:spTgt>
                                        </p:tgtEl>
                                        <p:attrNameLst>
                                          <p:attrName>style.visibility</p:attrName>
                                        </p:attrNameLst>
                                      </p:cBhvr>
                                      <p:to>
                                        <p:strVal val="visible"/>
                                      </p:to>
                                    </p:set>
                                    <p:animEffect transition="in" filter="diamond(in)">
                                      <p:cBhvr>
                                        <p:cTn id="12" dur="2000"/>
                                        <p:tgtEl>
                                          <p:spTgt spid="552965">
                                            <p:txEl>
                                              <p:pRg st="2" end="2"/>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552965">
                                            <p:txEl>
                                              <p:pRg st="3" end="3"/>
                                            </p:txEl>
                                          </p:spTgt>
                                        </p:tgtEl>
                                        <p:attrNameLst>
                                          <p:attrName>style.visibility</p:attrName>
                                        </p:attrNameLst>
                                      </p:cBhvr>
                                      <p:to>
                                        <p:strVal val="visible"/>
                                      </p:to>
                                    </p:set>
                                    <p:animEffect transition="in" filter="diamond(in)">
                                      <p:cBhvr>
                                        <p:cTn id="15" dur="2000"/>
                                        <p:tgtEl>
                                          <p:spTgt spid="552965">
                                            <p:txEl>
                                              <p:pRg st="3" end="3"/>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552965">
                                            <p:txEl>
                                              <p:pRg st="4" end="4"/>
                                            </p:txEl>
                                          </p:spTgt>
                                        </p:tgtEl>
                                        <p:attrNameLst>
                                          <p:attrName>style.visibility</p:attrName>
                                        </p:attrNameLst>
                                      </p:cBhvr>
                                      <p:to>
                                        <p:strVal val="visible"/>
                                      </p:to>
                                    </p:set>
                                    <p:animEffect transition="in" filter="diamond(in)">
                                      <p:cBhvr>
                                        <p:cTn id="18" dur="2000"/>
                                        <p:tgtEl>
                                          <p:spTgt spid="552965">
                                            <p:txEl>
                                              <p:pRg st="4" end="4"/>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552965">
                                            <p:txEl>
                                              <p:pRg st="5" end="5"/>
                                            </p:txEl>
                                          </p:spTgt>
                                        </p:tgtEl>
                                        <p:attrNameLst>
                                          <p:attrName>style.visibility</p:attrName>
                                        </p:attrNameLst>
                                      </p:cBhvr>
                                      <p:to>
                                        <p:strVal val="visible"/>
                                      </p:to>
                                    </p:set>
                                    <p:animEffect transition="in" filter="diamond(in)">
                                      <p:cBhvr>
                                        <p:cTn id="21" dur="2000"/>
                                        <p:tgtEl>
                                          <p:spTgt spid="552965">
                                            <p:txEl>
                                              <p:pRg st="5" end="5"/>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552965">
                                            <p:txEl>
                                              <p:pRg st="6" end="6"/>
                                            </p:txEl>
                                          </p:spTgt>
                                        </p:tgtEl>
                                        <p:attrNameLst>
                                          <p:attrName>style.visibility</p:attrName>
                                        </p:attrNameLst>
                                      </p:cBhvr>
                                      <p:to>
                                        <p:strVal val="visible"/>
                                      </p:to>
                                    </p:set>
                                    <p:animEffect transition="in" filter="diamond(in)">
                                      <p:cBhvr>
                                        <p:cTn id="24" dur="2000"/>
                                        <p:tgtEl>
                                          <p:spTgt spid="5529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B811D002-38FA-7057-C463-540F61C08D8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D4AA69D-1D35-403F-A210-5B268189D1A7}" type="slidenum">
              <a:rPr lang="es-ES" altLang="en-US" sz="1000" b="0">
                <a:latin typeface="Arial" panose="020B0604020202020204" pitchFamily="34" charset="0"/>
              </a:rPr>
              <a:pPr lvl="1" algn="r"/>
              <a:t>84</a:t>
            </a:fld>
            <a:endParaRPr lang="es-ES" altLang="en-US" sz="1000" b="0">
              <a:latin typeface="Arial" panose="020B0604020202020204" pitchFamily="34" charset="0"/>
            </a:endParaRPr>
          </a:p>
        </p:txBody>
      </p:sp>
      <p:sp>
        <p:nvSpPr>
          <p:cNvPr id="553988" name="Rectangle 2">
            <a:extLst>
              <a:ext uri="{FF2B5EF4-FFF2-40B4-BE49-F238E27FC236}">
                <a16:creationId xmlns:a16="http://schemas.microsoft.com/office/drawing/2014/main" id="{AF925E25-0151-762A-CBF3-2EF6BC385AAE}"/>
              </a:ext>
            </a:extLst>
          </p:cNvPr>
          <p:cNvSpPr>
            <a:spLocks noGrp="1" noChangeArrowheads="1"/>
          </p:cNvSpPr>
          <p:nvPr>
            <p:ph type="title" idx="4294967295"/>
          </p:nvPr>
        </p:nvSpPr>
        <p:spPr>
          <a:xfrm>
            <a:off x="1371600" y="228600"/>
            <a:ext cx="6781800" cy="1066800"/>
          </a:xfrm>
        </p:spPr>
        <p:txBody>
          <a:bodyPr/>
          <a:lstStyle/>
          <a:p>
            <a:r>
              <a:rPr lang="en-US" altLang="en-US">
                <a:solidFill>
                  <a:schemeClr val="accent1"/>
                </a:solidFill>
                <a:ea typeface="ＭＳ Ｐゴシック" panose="020B0600070205080204" pitchFamily="34" charset="-128"/>
              </a:rPr>
              <a:t>Left-Child </a:t>
            </a:r>
            <a:r>
              <a:rPr lang="en-US" altLang="en-US">
                <a:solidFill>
                  <a:srgbClr val="FF0000"/>
                </a:solidFill>
                <a:ea typeface="ＭＳ Ｐゴシック" panose="020B0600070205080204" pitchFamily="34" charset="-128"/>
              </a:rPr>
              <a:t>Right-Sibling</a:t>
            </a:r>
            <a:r>
              <a:rPr lang="en-US" altLang="en-US">
                <a:solidFill>
                  <a:schemeClr val="accent1"/>
                </a:solidFill>
                <a:ea typeface="ＭＳ Ｐゴシック" panose="020B0600070205080204" pitchFamily="34" charset="-128"/>
              </a:rPr>
              <a:t> Tree</a:t>
            </a:r>
          </a:p>
        </p:txBody>
      </p:sp>
      <p:pic>
        <p:nvPicPr>
          <p:cNvPr id="79876" name="Picture 4" descr="C:\BOOK\OpenGL\Paul Final\jpeg_new\AN09F15.jpg">
            <a:extLst>
              <a:ext uri="{FF2B5EF4-FFF2-40B4-BE49-F238E27FC236}">
                <a16:creationId xmlns:a16="http://schemas.microsoft.com/office/drawing/2014/main" id="{8DDCF523-B96E-DD27-B687-574F3A178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936" b="4839"/>
          <a:stretch>
            <a:fillRect/>
          </a:stretch>
        </p:blipFill>
        <p:spPr bwMode="auto">
          <a:xfrm>
            <a:off x="990600" y="2438400"/>
            <a:ext cx="2838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5" descr="C:\BOOK\OpenGL\Paul Final\jpeg_new\AN09F15.jpg">
            <a:extLst>
              <a:ext uri="{FF2B5EF4-FFF2-40B4-BE49-F238E27FC236}">
                <a16:creationId xmlns:a16="http://schemas.microsoft.com/office/drawing/2014/main" id="{0005F989-D378-D20C-9CE2-BBE10E461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9354"/>
          <a:stretch>
            <a:fillRect/>
          </a:stretch>
        </p:blipFill>
        <p:spPr bwMode="auto">
          <a:xfrm>
            <a:off x="4876800" y="2438400"/>
            <a:ext cx="350520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991" name="Line 11">
            <a:extLst>
              <a:ext uri="{FF2B5EF4-FFF2-40B4-BE49-F238E27FC236}">
                <a16:creationId xmlns:a16="http://schemas.microsoft.com/office/drawing/2014/main" id="{581A1DA7-46D5-A8CF-901B-5BA3308C7E0F}"/>
              </a:ext>
            </a:extLst>
          </p:cNvPr>
          <p:cNvSpPr>
            <a:spLocks noChangeShapeType="1"/>
          </p:cNvSpPr>
          <p:nvPr/>
        </p:nvSpPr>
        <p:spPr bwMode="auto">
          <a:xfrm flipH="1">
            <a:off x="1828800" y="2438400"/>
            <a:ext cx="4419600" cy="3048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53992" name="Line 12">
            <a:extLst>
              <a:ext uri="{FF2B5EF4-FFF2-40B4-BE49-F238E27FC236}">
                <a16:creationId xmlns:a16="http://schemas.microsoft.com/office/drawing/2014/main" id="{141DBE80-42D8-D0F5-9E4D-6BEE5B89A8D5}"/>
              </a:ext>
            </a:extLst>
          </p:cNvPr>
          <p:cNvSpPr>
            <a:spLocks noChangeShapeType="1"/>
          </p:cNvSpPr>
          <p:nvPr/>
        </p:nvSpPr>
        <p:spPr bwMode="auto">
          <a:xfrm flipH="1">
            <a:off x="1676400" y="3200400"/>
            <a:ext cx="3505200" cy="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53993" name="Line 13">
            <a:extLst>
              <a:ext uri="{FF2B5EF4-FFF2-40B4-BE49-F238E27FC236}">
                <a16:creationId xmlns:a16="http://schemas.microsoft.com/office/drawing/2014/main" id="{DBC87FE9-4AF2-8D19-53A2-B108E60E7EB2}"/>
              </a:ext>
            </a:extLst>
          </p:cNvPr>
          <p:cNvSpPr>
            <a:spLocks noChangeShapeType="1"/>
          </p:cNvSpPr>
          <p:nvPr/>
        </p:nvSpPr>
        <p:spPr bwMode="auto">
          <a:xfrm flipH="1" flipV="1">
            <a:off x="2133600" y="3657600"/>
            <a:ext cx="2819400" cy="533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53994" name="Line 14">
            <a:extLst>
              <a:ext uri="{FF2B5EF4-FFF2-40B4-BE49-F238E27FC236}">
                <a16:creationId xmlns:a16="http://schemas.microsoft.com/office/drawing/2014/main" id="{D97DC94D-55A9-678E-00D1-B47F209AA88A}"/>
              </a:ext>
            </a:extLst>
          </p:cNvPr>
          <p:cNvSpPr>
            <a:spLocks noChangeShapeType="1"/>
          </p:cNvSpPr>
          <p:nvPr/>
        </p:nvSpPr>
        <p:spPr bwMode="auto">
          <a:xfrm flipH="1" flipV="1">
            <a:off x="2971800" y="3581400"/>
            <a:ext cx="2514600" cy="5334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553995" name="Line 15">
            <a:extLst>
              <a:ext uri="{FF2B5EF4-FFF2-40B4-BE49-F238E27FC236}">
                <a16:creationId xmlns:a16="http://schemas.microsoft.com/office/drawing/2014/main" id="{2A302DA8-037A-3E2C-2EAF-6427D3F89B3A}"/>
              </a:ext>
            </a:extLst>
          </p:cNvPr>
          <p:cNvSpPr>
            <a:spLocks noChangeShapeType="1"/>
          </p:cNvSpPr>
          <p:nvPr/>
        </p:nvSpPr>
        <p:spPr bwMode="auto">
          <a:xfrm flipH="1">
            <a:off x="3886200" y="4343400"/>
            <a:ext cx="4343400" cy="457200"/>
          </a:xfrm>
          <a:prstGeom prst="line">
            <a:avLst/>
          </a:prstGeom>
          <a:noFill/>
          <a:ln w="127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nchor="ctr" anchorCtr="1"/>
          <a:lstStyle/>
          <a:p>
            <a:endParaRPr lang="en-US"/>
          </a:p>
        </p:txBody>
      </p:sp>
      <p:sp>
        <p:nvSpPr>
          <p:cNvPr id="2" name="Callout: Quad Arrow 1">
            <a:extLst>
              <a:ext uri="{FF2B5EF4-FFF2-40B4-BE49-F238E27FC236}">
                <a16:creationId xmlns:a16="http://schemas.microsoft.com/office/drawing/2014/main" id="{EF8661EF-7C37-F57F-5DC1-AB32AE9DA4BF}"/>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5398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8" presetClass="entr" presetSubtype="16" fill="hold" nodeType="clickEffect">
                                  <p:stCondLst>
                                    <p:cond delay="0"/>
                                  </p:stCondLst>
                                  <p:childTnLst>
                                    <p:set>
                                      <p:cBhvr>
                                        <p:cTn id="10" dur="1" fill="hold">
                                          <p:stCondLst>
                                            <p:cond delay="0"/>
                                          </p:stCondLst>
                                        </p:cTn>
                                        <p:tgtEl>
                                          <p:spTgt spid="553991"/>
                                        </p:tgtEl>
                                        <p:attrNameLst>
                                          <p:attrName>style.visibility</p:attrName>
                                        </p:attrNameLst>
                                      </p:cBhvr>
                                      <p:to>
                                        <p:strVal val="visible"/>
                                      </p:to>
                                    </p:set>
                                    <p:animEffect transition="in" filter="diamond(in)">
                                      <p:cBhvr>
                                        <p:cTn id="11" dur="2000"/>
                                        <p:tgtEl>
                                          <p:spTgt spid="55399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553992"/>
                                        </p:tgtEl>
                                        <p:attrNameLst>
                                          <p:attrName>style.visibility</p:attrName>
                                        </p:attrNameLst>
                                      </p:cBhvr>
                                      <p:to>
                                        <p:strVal val="visible"/>
                                      </p:to>
                                    </p:set>
                                    <p:animEffect transition="in" filter="diamond(in)">
                                      <p:cBhvr>
                                        <p:cTn id="16" dur="2000"/>
                                        <p:tgtEl>
                                          <p:spTgt spid="5539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553994"/>
                                        </p:tgtEl>
                                        <p:attrNameLst>
                                          <p:attrName>style.visibility</p:attrName>
                                        </p:attrNameLst>
                                      </p:cBhvr>
                                      <p:to>
                                        <p:strVal val="visible"/>
                                      </p:to>
                                    </p:set>
                                    <p:animEffect transition="in" filter="diamond(in)">
                                      <p:cBhvr>
                                        <p:cTn id="21" dur="2000"/>
                                        <p:tgtEl>
                                          <p:spTgt spid="553994"/>
                                        </p:tgtEl>
                                      </p:cBhvr>
                                    </p:animEffect>
                                  </p:childTnLst>
                                </p:cTn>
                              </p:par>
                              <p:par>
                                <p:cTn id="22" presetID="8" presetClass="entr" presetSubtype="16" fill="hold" nodeType="withEffect">
                                  <p:stCondLst>
                                    <p:cond delay="0"/>
                                  </p:stCondLst>
                                  <p:childTnLst>
                                    <p:set>
                                      <p:cBhvr>
                                        <p:cTn id="23" dur="1" fill="hold">
                                          <p:stCondLst>
                                            <p:cond delay="0"/>
                                          </p:stCondLst>
                                        </p:cTn>
                                        <p:tgtEl>
                                          <p:spTgt spid="553993"/>
                                        </p:tgtEl>
                                        <p:attrNameLst>
                                          <p:attrName>style.visibility</p:attrName>
                                        </p:attrNameLst>
                                      </p:cBhvr>
                                      <p:to>
                                        <p:strVal val="visible"/>
                                      </p:to>
                                    </p:set>
                                    <p:animEffect transition="in" filter="diamond(in)">
                                      <p:cBhvr>
                                        <p:cTn id="24" dur="2000"/>
                                        <p:tgtEl>
                                          <p:spTgt spid="5539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nodeType="clickEffect">
                                  <p:stCondLst>
                                    <p:cond delay="0"/>
                                  </p:stCondLst>
                                  <p:childTnLst>
                                    <p:set>
                                      <p:cBhvr>
                                        <p:cTn id="28" dur="1" fill="hold">
                                          <p:stCondLst>
                                            <p:cond delay="0"/>
                                          </p:stCondLst>
                                        </p:cTn>
                                        <p:tgtEl>
                                          <p:spTgt spid="553995"/>
                                        </p:tgtEl>
                                        <p:attrNameLst>
                                          <p:attrName>style.visibility</p:attrName>
                                        </p:attrNameLst>
                                      </p:cBhvr>
                                      <p:to>
                                        <p:strVal val="visible"/>
                                      </p:to>
                                    </p:set>
                                    <p:animEffect transition="in" filter="diamond(in)">
                                      <p:cBhvr>
                                        <p:cTn id="29" dur="2000"/>
                                        <p:tgtEl>
                                          <p:spTgt spid="553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8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76E1D034-017C-5C1C-7DCC-85F8F1B8974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732901CD-DCB5-494C-84E2-8FE7F7C50835}" type="slidenum">
              <a:rPr lang="es-ES" altLang="en-US" sz="1000" b="0">
                <a:latin typeface="Arial" panose="020B0604020202020204" pitchFamily="34" charset="0"/>
              </a:rPr>
              <a:pPr lvl="1" algn="r"/>
              <a:t>85</a:t>
            </a:fld>
            <a:endParaRPr lang="es-ES" altLang="en-US" sz="1000" b="0">
              <a:latin typeface="Arial" panose="020B0604020202020204" pitchFamily="34" charset="0"/>
            </a:endParaRPr>
          </a:p>
        </p:txBody>
      </p:sp>
      <p:sp>
        <p:nvSpPr>
          <p:cNvPr id="80899" name="Rectangle 2">
            <a:extLst>
              <a:ext uri="{FF2B5EF4-FFF2-40B4-BE49-F238E27FC236}">
                <a16:creationId xmlns:a16="http://schemas.microsoft.com/office/drawing/2014/main" id="{24C6B4D0-02F5-2202-E9F1-05FAD7C4AF8E}"/>
              </a:ext>
            </a:extLst>
          </p:cNvPr>
          <p:cNvSpPr>
            <a:spLocks noGrp="1" noChangeArrowheads="1"/>
          </p:cNvSpPr>
          <p:nvPr>
            <p:ph type="title" idx="4294967295"/>
          </p:nvPr>
        </p:nvSpPr>
        <p:spPr>
          <a:xfrm>
            <a:off x="672306" y="332291"/>
            <a:ext cx="6248400" cy="1066800"/>
          </a:xfrm>
        </p:spPr>
        <p:txBody>
          <a:bodyPr/>
          <a:lstStyle/>
          <a:p>
            <a:r>
              <a:rPr lang="en-US" altLang="en-US" dirty="0">
                <a:solidFill>
                  <a:schemeClr val="accent1"/>
                </a:solidFill>
                <a:ea typeface="ＭＳ Ｐゴシック" panose="020B0600070205080204" pitchFamily="34" charset="-128"/>
              </a:rPr>
              <a:t>Tree node Structure</a:t>
            </a:r>
          </a:p>
        </p:txBody>
      </p:sp>
      <p:sp>
        <p:nvSpPr>
          <p:cNvPr id="555013" name="Rectangle 3">
            <a:extLst>
              <a:ext uri="{FF2B5EF4-FFF2-40B4-BE49-F238E27FC236}">
                <a16:creationId xmlns:a16="http://schemas.microsoft.com/office/drawing/2014/main" id="{BC615D59-9B93-07E2-A4CB-380B44F65108}"/>
              </a:ext>
            </a:extLst>
          </p:cNvPr>
          <p:cNvSpPr>
            <a:spLocks noGrp="1" noChangeArrowheads="1"/>
          </p:cNvSpPr>
          <p:nvPr>
            <p:ph type="body" idx="4294967295"/>
          </p:nvPr>
        </p:nvSpPr>
        <p:spPr>
          <a:xfrm>
            <a:off x="-341313" y="1600200"/>
            <a:ext cx="9561513" cy="4724400"/>
          </a:xfrm>
        </p:spPr>
        <p:txBody>
          <a:bodyPr/>
          <a:lstStyle/>
          <a:p>
            <a:pPr>
              <a:lnSpc>
                <a:spcPct val="90000"/>
              </a:lnSpc>
            </a:pPr>
            <a:r>
              <a:rPr lang="en-US" altLang="en-US" dirty="0">
                <a:ea typeface="ＭＳ Ｐゴシック" panose="020B0600070205080204" pitchFamily="34" charset="-128"/>
              </a:rPr>
              <a:t>At each </a:t>
            </a:r>
            <a:r>
              <a:rPr lang="en-US" altLang="en-US" b="1" dirty="0">
                <a:solidFill>
                  <a:srgbClr val="FF0000"/>
                </a:solidFill>
                <a:ea typeface="ＭＳ Ｐゴシック" panose="020B0600070205080204" pitchFamily="34" charset="-128"/>
              </a:rPr>
              <a:t>node</a:t>
            </a:r>
            <a:r>
              <a:rPr lang="en-US" altLang="en-US" dirty="0">
                <a:ea typeface="ＭＳ Ｐゴシック" panose="020B0600070205080204" pitchFamily="34" charset="-128"/>
              </a:rPr>
              <a:t> we need to store </a:t>
            </a:r>
          </a:p>
          <a:p>
            <a:pPr lvl="1">
              <a:lnSpc>
                <a:spcPct val="90000"/>
              </a:lnSpc>
            </a:pPr>
            <a:r>
              <a:rPr lang="en-US" altLang="en-US" dirty="0">
                <a:ea typeface="ＭＳ Ｐゴシック" panose="020B0600070205080204" pitchFamily="34" charset="-128"/>
              </a:rPr>
              <a:t>Pointer to a </a:t>
            </a:r>
            <a:r>
              <a:rPr lang="en-US" altLang="en-US" b="1" dirty="0">
                <a:solidFill>
                  <a:schemeClr val="accent2"/>
                </a:solidFill>
                <a:ea typeface="ＭＳ Ｐゴシック" panose="020B0600070205080204" pitchFamily="34" charset="-128"/>
              </a:rPr>
              <a:t>function </a:t>
            </a:r>
            <a:r>
              <a:rPr lang="en-US" altLang="en-US" b="1" dirty="0">
                <a:solidFill>
                  <a:srgbClr val="990033"/>
                </a:solidFill>
                <a:ea typeface="ＭＳ Ｐゴシック" panose="020B0600070205080204" pitchFamily="34" charset="-128"/>
              </a:rPr>
              <a:t>f </a:t>
            </a:r>
            <a:r>
              <a:rPr lang="en-US" altLang="en-US" b="1" dirty="0">
                <a:solidFill>
                  <a:schemeClr val="accent2"/>
                </a:solidFill>
                <a:ea typeface="ＭＳ Ｐゴシック" panose="020B0600070205080204" pitchFamily="34" charset="-128"/>
              </a:rPr>
              <a:t>that </a:t>
            </a:r>
            <a:r>
              <a:rPr lang="en-US" altLang="en-US" b="1" dirty="0">
                <a:solidFill>
                  <a:srgbClr val="FF9900"/>
                </a:solidFill>
                <a:ea typeface="ＭＳ Ｐゴシック" panose="020B0600070205080204" pitchFamily="34" charset="-128"/>
              </a:rPr>
              <a:t>draws</a:t>
            </a:r>
            <a:r>
              <a:rPr lang="en-US" altLang="en-US" b="1" dirty="0">
                <a:solidFill>
                  <a:schemeClr val="accent2"/>
                </a:solidFill>
                <a:ea typeface="ＭＳ Ｐゴシック" panose="020B0600070205080204" pitchFamily="34" charset="-128"/>
              </a:rPr>
              <a:t> the </a:t>
            </a:r>
            <a:r>
              <a:rPr lang="en-US" altLang="en-US" b="1" dirty="0">
                <a:solidFill>
                  <a:srgbClr val="FF9900"/>
                </a:solidFill>
                <a:ea typeface="ＭＳ Ｐゴシック" panose="020B0600070205080204" pitchFamily="34" charset="-128"/>
              </a:rPr>
              <a:t>Object </a:t>
            </a:r>
            <a:r>
              <a:rPr lang="en-US" altLang="en-US" b="1" dirty="0">
                <a:solidFill>
                  <a:schemeClr val="accent2"/>
                </a:solidFill>
                <a:ea typeface="ＭＳ Ｐゴシック" panose="020B0600070205080204" pitchFamily="34" charset="-128"/>
              </a:rPr>
              <a:t>represented by the </a:t>
            </a:r>
            <a:r>
              <a:rPr lang="en-US" altLang="en-US" b="1" dirty="0">
                <a:solidFill>
                  <a:srgbClr val="FF9900"/>
                </a:solidFill>
                <a:ea typeface="ＭＳ Ｐゴシック" panose="020B0600070205080204" pitchFamily="34" charset="-128"/>
              </a:rPr>
              <a:t>node</a:t>
            </a:r>
          </a:p>
          <a:p>
            <a:pPr>
              <a:lnSpc>
                <a:spcPct val="90000"/>
              </a:lnSpc>
            </a:pPr>
            <a:endParaRPr lang="en-US" altLang="en-US" dirty="0">
              <a:ea typeface="ＭＳ Ｐゴシック" panose="020B0600070205080204" pitchFamily="34" charset="-128"/>
            </a:endParaRPr>
          </a:p>
          <a:p>
            <a:pPr lvl="1">
              <a:lnSpc>
                <a:spcPct val="90000"/>
              </a:lnSpc>
            </a:pPr>
            <a:r>
              <a:rPr lang="en-US" altLang="en-US" dirty="0">
                <a:solidFill>
                  <a:srgbClr val="FF0000"/>
                </a:solidFill>
                <a:ea typeface="ＭＳ Ｐゴシック" panose="020B0600070205080204" pitchFamily="34" charset="-128"/>
              </a:rPr>
              <a:t>Homogeneous coordinate matrix</a:t>
            </a:r>
            <a:r>
              <a:rPr lang="en-US" altLang="en-US" dirty="0">
                <a:ea typeface="ＭＳ Ｐゴシック" panose="020B0600070205080204" pitchFamily="34" charset="-128"/>
              </a:rPr>
              <a:t> </a:t>
            </a:r>
            <a:r>
              <a:rPr lang="en-US" altLang="en-US" b="1" dirty="0">
                <a:solidFill>
                  <a:srgbClr val="990033"/>
                </a:solidFill>
                <a:ea typeface="ＭＳ Ｐゴシック" panose="020B0600070205080204" pitchFamily="34" charset="-128"/>
              </a:rPr>
              <a:t>m</a:t>
            </a:r>
            <a:r>
              <a:rPr lang="en-US" altLang="en-US" dirty="0">
                <a:ea typeface="ＭＳ Ｐゴシック" panose="020B0600070205080204" pitchFamily="34" charset="-128"/>
              </a:rPr>
              <a:t> to </a:t>
            </a:r>
            <a:r>
              <a:rPr lang="en-US" altLang="en-US" dirty="0">
                <a:solidFill>
                  <a:schemeClr val="accent2"/>
                </a:solidFill>
                <a:ea typeface="ＭＳ Ｐゴシック" panose="020B0600070205080204" pitchFamily="34" charset="-128"/>
              </a:rPr>
              <a:t>multiply</a:t>
            </a:r>
            <a:r>
              <a:rPr lang="en-US" altLang="en-US" dirty="0">
                <a:ea typeface="ＭＳ Ｐゴシック" panose="020B0600070205080204" pitchFamily="34" charset="-128"/>
              </a:rPr>
              <a:t> on the right of the current </a:t>
            </a:r>
            <a:r>
              <a:rPr lang="en-US" altLang="en-US" b="1" dirty="0">
                <a:solidFill>
                  <a:schemeClr val="accent1"/>
                </a:solidFill>
                <a:ea typeface="ＭＳ Ｐゴシック" panose="020B0600070205080204" pitchFamily="34" charset="-128"/>
              </a:rPr>
              <a:t>Model-View </a:t>
            </a:r>
            <a:r>
              <a:rPr lang="en-US" altLang="en-US" b="1" dirty="0">
                <a:solidFill>
                  <a:srgbClr val="C00000"/>
                </a:solidFill>
                <a:ea typeface="ＭＳ Ｐゴシック" panose="020B0600070205080204" pitchFamily="34" charset="-128"/>
              </a:rPr>
              <a:t>Matrix</a:t>
            </a:r>
          </a:p>
          <a:p>
            <a:pPr lvl="2">
              <a:lnSpc>
                <a:spcPct val="90000"/>
              </a:lnSpc>
            </a:pPr>
            <a:r>
              <a:rPr lang="en-US" altLang="en-US" sz="2400" dirty="0">
                <a:ea typeface="ＭＳ Ｐゴシック" panose="020B0600070205080204" pitchFamily="34" charset="-128"/>
              </a:rPr>
              <a:t>Represents </a:t>
            </a:r>
            <a:r>
              <a:rPr lang="en-US" altLang="en-US" sz="2400" b="1" dirty="0">
                <a:solidFill>
                  <a:schemeClr val="accent2"/>
                </a:solidFill>
                <a:ea typeface="ＭＳ Ｐゴシック" panose="020B0600070205080204" pitchFamily="34" charset="-128"/>
              </a:rPr>
              <a:t>changes</a:t>
            </a:r>
            <a:r>
              <a:rPr lang="en-US" altLang="en-US" sz="2400" dirty="0">
                <a:ea typeface="ＭＳ Ｐゴシック" panose="020B0600070205080204" pitchFamily="34" charset="-128"/>
              </a:rPr>
              <a:t> going from </a:t>
            </a:r>
            <a:r>
              <a:rPr lang="en-US" altLang="en-US" sz="2400" b="1" dirty="0">
                <a:solidFill>
                  <a:srgbClr val="FF9900"/>
                </a:solidFill>
                <a:ea typeface="ＭＳ Ｐゴシック" panose="020B0600070205080204" pitchFamily="34" charset="-128"/>
              </a:rPr>
              <a:t>parent</a:t>
            </a:r>
            <a:r>
              <a:rPr lang="en-US" altLang="en-US" sz="2400" dirty="0">
                <a:ea typeface="ＭＳ Ｐゴシック" panose="020B0600070205080204" pitchFamily="34" charset="-128"/>
              </a:rPr>
              <a:t> to </a:t>
            </a:r>
            <a:r>
              <a:rPr lang="en-US" altLang="en-US" sz="2400" b="1" dirty="0">
                <a:solidFill>
                  <a:srgbClr val="FF9900"/>
                </a:solidFill>
                <a:ea typeface="ＭＳ Ｐゴシック" panose="020B0600070205080204" pitchFamily="34" charset="-128"/>
              </a:rPr>
              <a:t>node</a:t>
            </a:r>
          </a:p>
          <a:p>
            <a:pPr lvl="2">
              <a:lnSpc>
                <a:spcPct val="90000"/>
              </a:lnSpc>
            </a:pPr>
            <a:r>
              <a:rPr lang="en-US" altLang="en-US" sz="2400" dirty="0">
                <a:ea typeface="ＭＳ Ｐゴシック" panose="020B0600070205080204" pitchFamily="34" charset="-128"/>
              </a:rPr>
              <a:t>In </a:t>
            </a:r>
            <a:r>
              <a:rPr lang="en-US" altLang="en-US" sz="2400" dirty="0">
                <a:solidFill>
                  <a:srgbClr val="FF0000"/>
                </a:solidFill>
                <a:ea typeface="ＭＳ Ｐゴシック" panose="020B0600070205080204" pitchFamily="34" charset="-128"/>
              </a:rPr>
              <a:t>OpenGL</a:t>
            </a:r>
            <a:r>
              <a:rPr lang="en-US" altLang="en-US" sz="2400" dirty="0">
                <a:ea typeface="ＭＳ Ｐゴシック" panose="020B0600070205080204" pitchFamily="34" charset="-128"/>
              </a:rPr>
              <a:t> this matrix is a 1D array storing matrix by columns</a:t>
            </a:r>
          </a:p>
          <a:p>
            <a:pPr lvl="2">
              <a:lnSpc>
                <a:spcPct val="90000"/>
              </a:lnSpc>
            </a:pPr>
            <a:endParaRPr lang="en-US" altLang="en-US" sz="2400" dirty="0">
              <a:ea typeface="ＭＳ Ｐゴシック" panose="020B0600070205080204" pitchFamily="34" charset="-128"/>
            </a:endParaRPr>
          </a:p>
          <a:p>
            <a:pPr lvl="1">
              <a:lnSpc>
                <a:spcPct val="90000"/>
              </a:lnSpc>
              <a:buFontTx/>
              <a:buNone/>
            </a:pPr>
            <a:endParaRPr lang="en-US" altLang="en-US" dirty="0">
              <a:ea typeface="ＭＳ Ｐゴシック" panose="020B0600070205080204" pitchFamily="34" charset="-128"/>
            </a:endParaRPr>
          </a:p>
          <a:p>
            <a:pPr lvl="1">
              <a:lnSpc>
                <a:spcPct val="90000"/>
              </a:lnSpc>
            </a:pPr>
            <a:r>
              <a:rPr lang="en-US" altLang="en-US" dirty="0">
                <a:ea typeface="ＭＳ Ｐゴシック" panose="020B0600070205080204" pitchFamily="34" charset="-128"/>
              </a:rPr>
              <a:t>Pointer to </a:t>
            </a:r>
            <a:r>
              <a:rPr lang="en-US" altLang="en-US" b="1" dirty="0">
                <a:solidFill>
                  <a:srgbClr val="FF9900"/>
                </a:solidFill>
                <a:ea typeface="ＭＳ Ｐゴシック" panose="020B0600070205080204" pitchFamily="34" charset="-128"/>
              </a:rPr>
              <a:t>sibling</a:t>
            </a:r>
          </a:p>
          <a:p>
            <a:pPr lvl="1">
              <a:lnSpc>
                <a:spcPct val="90000"/>
              </a:lnSpc>
            </a:pPr>
            <a:r>
              <a:rPr lang="en-US" altLang="en-US" dirty="0">
                <a:ea typeface="ＭＳ Ｐゴシック" panose="020B0600070205080204" pitchFamily="34" charset="-128"/>
              </a:rPr>
              <a:t>Pointer to </a:t>
            </a:r>
            <a:r>
              <a:rPr lang="en-US" altLang="en-US" b="1" dirty="0">
                <a:solidFill>
                  <a:srgbClr val="FF9900"/>
                </a:solidFill>
                <a:ea typeface="ＭＳ Ｐゴシック" panose="020B0600070205080204" pitchFamily="34" charset="-128"/>
              </a:rPr>
              <a:t>child</a:t>
            </a:r>
          </a:p>
        </p:txBody>
      </p:sp>
      <p:pic>
        <p:nvPicPr>
          <p:cNvPr id="80901" name="Picture 5">
            <a:extLst>
              <a:ext uri="{FF2B5EF4-FFF2-40B4-BE49-F238E27FC236}">
                <a16:creationId xmlns:a16="http://schemas.microsoft.com/office/drawing/2014/main" id="{9C49A106-CFA4-D1DF-5733-DA40789C0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0" y="5111750"/>
            <a:ext cx="4379913" cy="171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97264D11-C013-4892-16FE-D3E2A14B5E81}"/>
              </a:ext>
            </a:extLst>
          </p:cNvPr>
          <p:cNvPicPr>
            <a:picLocks noChangeAspect="1"/>
          </p:cNvPicPr>
          <p:nvPr/>
        </p:nvPicPr>
        <p:blipFill rotWithShape="1">
          <a:blip r:embed="rId4"/>
          <a:srcRect l="11635" t="14445" r="82270" b="76539"/>
          <a:stretch/>
        </p:blipFill>
        <p:spPr>
          <a:xfrm>
            <a:off x="6674606" y="0"/>
            <a:ext cx="2424906" cy="1476375"/>
          </a:xfrm>
          <a:prstGeom prst="rect">
            <a:avLst/>
          </a:prstGeom>
        </p:spPr>
      </p:pic>
      <p:sp>
        <p:nvSpPr>
          <p:cNvPr id="4" name="Callout: Quad Arrow 3">
            <a:extLst>
              <a:ext uri="{FF2B5EF4-FFF2-40B4-BE49-F238E27FC236}">
                <a16:creationId xmlns:a16="http://schemas.microsoft.com/office/drawing/2014/main" id="{8FB8B24D-22E2-A1AE-0164-2922163A6028}"/>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5013">
                                            <p:txEl>
                                              <p:pRg st="8" end="8"/>
                                            </p:txEl>
                                          </p:spTgt>
                                        </p:tgtEl>
                                        <p:attrNameLst>
                                          <p:attrName>style.visibility</p:attrName>
                                        </p:attrNameLst>
                                      </p:cBhvr>
                                      <p:to>
                                        <p:strVal val="visible"/>
                                      </p:to>
                                    </p:set>
                                    <p:animEffect transition="in" filter="checkerboard(across)">
                                      <p:cBhvr>
                                        <p:cTn id="7" dur="500"/>
                                        <p:tgtEl>
                                          <p:spTgt spid="555013">
                                            <p:txEl>
                                              <p:pRg st="8" end="8"/>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55013">
                                            <p:txEl>
                                              <p:pRg st="3" end="3"/>
                                            </p:txEl>
                                          </p:spTgt>
                                        </p:tgtEl>
                                        <p:attrNameLst>
                                          <p:attrName>style.visibility</p:attrName>
                                        </p:attrNameLst>
                                      </p:cBhvr>
                                      <p:to>
                                        <p:strVal val="visible"/>
                                      </p:to>
                                    </p:set>
                                    <p:animEffect transition="in" filter="checkerboard(across)">
                                      <p:cBhvr>
                                        <p:cTn id="12" dur="500"/>
                                        <p:tgtEl>
                                          <p:spTgt spid="555013">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55013">
                                            <p:txEl>
                                              <p:pRg st="4" end="4"/>
                                            </p:txEl>
                                          </p:spTgt>
                                        </p:tgtEl>
                                        <p:attrNameLst>
                                          <p:attrName>style.visibility</p:attrName>
                                        </p:attrNameLst>
                                      </p:cBhvr>
                                      <p:to>
                                        <p:strVal val="visible"/>
                                      </p:to>
                                    </p:set>
                                    <p:animEffect transition="in" filter="checkerboard(across)">
                                      <p:cBhvr>
                                        <p:cTn id="17" dur="500"/>
                                        <p:tgtEl>
                                          <p:spTgt spid="555013">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55013">
                                            <p:txEl>
                                              <p:pRg st="5" end="5"/>
                                            </p:txEl>
                                          </p:spTgt>
                                        </p:tgtEl>
                                        <p:attrNameLst>
                                          <p:attrName>style.visibility</p:attrName>
                                        </p:attrNameLst>
                                      </p:cBhvr>
                                      <p:to>
                                        <p:strVal val="visible"/>
                                      </p:to>
                                    </p:set>
                                    <p:animEffect transition="in" filter="checkerboard(across)">
                                      <p:cBhvr>
                                        <p:cTn id="22" dur="500"/>
                                        <p:tgtEl>
                                          <p:spTgt spid="555013">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55013">
                                            <p:txEl>
                                              <p:pRg st="9" end="9"/>
                                            </p:txEl>
                                          </p:spTgt>
                                        </p:tgtEl>
                                        <p:attrNameLst>
                                          <p:attrName>style.visibility</p:attrName>
                                        </p:attrNameLst>
                                      </p:cBhvr>
                                      <p:to>
                                        <p:strVal val="visible"/>
                                      </p:to>
                                    </p:set>
                                    <p:animEffect transition="in" filter="checkerboard(across)">
                                      <p:cBhvr>
                                        <p:cTn id="27" dur="500"/>
                                        <p:tgtEl>
                                          <p:spTgt spid="5550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3">
            <a:extLst>
              <a:ext uri="{FF2B5EF4-FFF2-40B4-BE49-F238E27FC236}">
                <a16:creationId xmlns:a16="http://schemas.microsoft.com/office/drawing/2014/main" id="{882A4963-ED57-F753-130F-397CCD1710B3}"/>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0530BD1E-02E8-432E-9E79-5C6BD71624E1}" type="slidenum">
              <a:rPr lang="es-ES" altLang="en-US" sz="1000" b="0">
                <a:latin typeface="Arial" panose="020B0604020202020204" pitchFamily="34" charset="0"/>
              </a:rPr>
              <a:pPr lvl="1" algn="r"/>
              <a:t>86</a:t>
            </a:fld>
            <a:endParaRPr lang="es-ES" altLang="en-US" sz="1000" b="0">
              <a:latin typeface="Arial" panose="020B0604020202020204" pitchFamily="34" charset="0"/>
            </a:endParaRPr>
          </a:p>
        </p:txBody>
      </p:sp>
      <p:sp>
        <p:nvSpPr>
          <p:cNvPr id="81923" name="Rectangle 2">
            <a:extLst>
              <a:ext uri="{FF2B5EF4-FFF2-40B4-BE49-F238E27FC236}">
                <a16:creationId xmlns:a16="http://schemas.microsoft.com/office/drawing/2014/main" id="{8EAB58FE-60C5-E38D-54BF-B530DCF45C98}"/>
              </a:ext>
            </a:extLst>
          </p:cNvPr>
          <p:cNvSpPr>
            <a:spLocks noGrp="1" noChangeArrowheads="1"/>
          </p:cNvSpPr>
          <p:nvPr>
            <p:ph type="title" idx="4294967295"/>
          </p:nvPr>
        </p:nvSpPr>
        <p:spPr>
          <a:xfrm>
            <a:off x="304800" y="644448"/>
            <a:ext cx="6248400" cy="1066800"/>
          </a:xfrm>
        </p:spPr>
        <p:txBody>
          <a:bodyPr/>
          <a:lstStyle/>
          <a:p>
            <a:r>
              <a:rPr lang="en-US" altLang="en-US" dirty="0">
                <a:ea typeface="ＭＳ Ｐゴシック" panose="020B0600070205080204" pitchFamily="34" charset="-128"/>
              </a:rPr>
              <a:t>C Definition of </a:t>
            </a:r>
            <a:r>
              <a:rPr lang="en-US" altLang="en-US" dirty="0" err="1">
                <a:solidFill>
                  <a:srgbClr val="FF0000"/>
                </a:solidFill>
                <a:ea typeface="ＭＳ Ｐゴシック" panose="020B0600070205080204" pitchFamily="34" charset="-128"/>
              </a:rPr>
              <a:t>treenode</a:t>
            </a:r>
            <a:endParaRPr lang="en-US" altLang="en-US" dirty="0">
              <a:solidFill>
                <a:srgbClr val="FF0000"/>
              </a:solidFill>
              <a:ea typeface="ＭＳ Ｐゴシック" panose="020B0600070205080204" pitchFamily="34" charset="-128"/>
            </a:endParaRPr>
          </a:p>
        </p:txBody>
      </p:sp>
      <p:sp>
        <p:nvSpPr>
          <p:cNvPr id="556037" name="Rectangle 3">
            <a:extLst>
              <a:ext uri="{FF2B5EF4-FFF2-40B4-BE49-F238E27FC236}">
                <a16:creationId xmlns:a16="http://schemas.microsoft.com/office/drawing/2014/main" id="{6B5E5BFD-467D-F369-B6B4-F2D4C5D82D4C}"/>
              </a:ext>
            </a:extLst>
          </p:cNvPr>
          <p:cNvSpPr>
            <a:spLocks noGrp="1" noChangeArrowheads="1"/>
          </p:cNvSpPr>
          <p:nvPr>
            <p:ph type="body" idx="4294967295"/>
          </p:nvPr>
        </p:nvSpPr>
        <p:spPr>
          <a:xfrm>
            <a:off x="0" y="2971800"/>
            <a:ext cx="7772400" cy="3886200"/>
          </a:xfrm>
        </p:spPr>
        <p:txBody>
          <a:bodyPr/>
          <a:lstStyle/>
          <a:p>
            <a:pPr>
              <a:lnSpc>
                <a:spcPct val="90000"/>
              </a:lnSpc>
              <a:buFontTx/>
              <a:buNone/>
            </a:pPr>
            <a:r>
              <a:rPr lang="en-US" altLang="en-US" b="1">
                <a:latin typeface="Courier New" panose="02070309020205020404" pitchFamily="49" charset="0"/>
                <a:ea typeface="ＭＳ Ｐゴシック" panose="020B0600070205080204" pitchFamily="34" charset="-128"/>
              </a:rPr>
              <a:t>typedef struct </a:t>
            </a:r>
            <a:r>
              <a:rPr lang="en-US" altLang="en-US" b="1">
                <a:solidFill>
                  <a:srgbClr val="FF0000"/>
                </a:solidFill>
                <a:latin typeface="Courier New" panose="02070309020205020404" pitchFamily="49" charset="0"/>
                <a:ea typeface="ＭＳ Ｐゴシック" panose="020B0600070205080204" pitchFamily="34" charset="-128"/>
              </a:rPr>
              <a:t>treenode</a:t>
            </a:r>
          </a:p>
          <a:p>
            <a:pPr>
              <a:lnSpc>
                <a:spcPct val="90000"/>
              </a:lnSpc>
              <a:buFontTx/>
              <a:buNone/>
            </a:pPr>
            <a:r>
              <a:rPr lang="en-US" altLang="en-US" b="1">
                <a:latin typeface="Courier New" panose="02070309020205020404" pitchFamily="49" charset="0"/>
                <a:ea typeface="ＭＳ Ｐゴシック" panose="020B0600070205080204" pitchFamily="34" charset="-128"/>
              </a:rPr>
              <a:t>{</a:t>
            </a:r>
          </a:p>
          <a:p>
            <a:pPr>
              <a:lnSpc>
                <a:spcPct val="90000"/>
              </a:lnSpc>
              <a:buFontTx/>
              <a:buNone/>
            </a:pPr>
            <a:r>
              <a:rPr lang="en-US" altLang="en-US" b="1">
                <a:latin typeface="Courier New" panose="02070309020205020404" pitchFamily="49" charset="0"/>
                <a:ea typeface="ＭＳ Ｐゴシック" panose="020B0600070205080204" pitchFamily="34" charset="-128"/>
              </a:rPr>
              <a:t>     </a:t>
            </a:r>
            <a:r>
              <a:rPr lang="en-US" altLang="en-US" b="1">
                <a:solidFill>
                  <a:srgbClr val="FF0000"/>
                </a:solidFill>
                <a:latin typeface="Courier New" panose="02070309020205020404" pitchFamily="49" charset="0"/>
                <a:ea typeface="ＭＳ Ｐゴシック" panose="020B0600070205080204" pitchFamily="34" charset="-128"/>
              </a:rPr>
              <a:t>GL</a:t>
            </a:r>
            <a:r>
              <a:rPr lang="en-US" altLang="en-US" b="1">
                <a:latin typeface="Courier New" panose="02070309020205020404" pitchFamily="49" charset="0"/>
                <a:ea typeface="ＭＳ Ｐゴシック" panose="020B0600070205080204" pitchFamily="34" charset="-128"/>
              </a:rPr>
              <a:t>float </a:t>
            </a:r>
            <a:r>
              <a:rPr lang="en-US" altLang="en-US" b="1">
                <a:solidFill>
                  <a:srgbClr val="990033"/>
                </a:solidFill>
                <a:latin typeface="Courier New" panose="02070309020205020404" pitchFamily="49" charset="0"/>
                <a:ea typeface="ＭＳ Ｐゴシック" panose="020B0600070205080204" pitchFamily="34" charset="-128"/>
              </a:rPr>
              <a:t>m</a:t>
            </a:r>
            <a:r>
              <a:rPr lang="en-US" altLang="en-US" b="1">
                <a:latin typeface="Courier New" panose="02070309020205020404" pitchFamily="49" charset="0"/>
                <a:ea typeface="ＭＳ Ｐゴシック" panose="020B0600070205080204" pitchFamily="34" charset="-128"/>
              </a:rPr>
              <a:t>[16];</a:t>
            </a:r>
          </a:p>
          <a:p>
            <a:pPr>
              <a:lnSpc>
                <a:spcPct val="90000"/>
              </a:lnSpc>
              <a:buFontTx/>
              <a:buNone/>
            </a:pPr>
            <a:r>
              <a:rPr lang="en-US" altLang="en-US" b="1">
                <a:latin typeface="Courier New" panose="02070309020205020404" pitchFamily="49" charset="0"/>
                <a:ea typeface="ＭＳ Ｐゴシック" panose="020B0600070205080204" pitchFamily="34" charset="-128"/>
              </a:rPr>
              <a:t>     void (*</a:t>
            </a:r>
            <a:r>
              <a:rPr lang="en-US" altLang="en-US" b="1">
                <a:solidFill>
                  <a:srgbClr val="990033"/>
                </a:solidFill>
                <a:latin typeface="Courier New" panose="02070309020205020404" pitchFamily="49" charset="0"/>
                <a:ea typeface="ＭＳ Ｐゴシック" panose="020B0600070205080204" pitchFamily="34" charset="-128"/>
              </a:rPr>
              <a:t>f</a:t>
            </a:r>
            <a:r>
              <a:rPr lang="en-US" altLang="en-US" b="1">
                <a:latin typeface="Courier New" panose="02070309020205020404" pitchFamily="49" charset="0"/>
                <a:ea typeface="ＭＳ Ｐゴシック" panose="020B0600070205080204" pitchFamily="34" charset="-128"/>
              </a:rPr>
              <a:t>)();     </a:t>
            </a:r>
            <a:r>
              <a:rPr lang="en-US" altLang="en-US" b="1">
                <a:solidFill>
                  <a:srgbClr val="66FF33"/>
                </a:solidFill>
                <a:latin typeface="Courier New" panose="02070309020205020404" pitchFamily="49" charset="0"/>
                <a:ea typeface="ＭＳ Ｐゴシック" panose="020B0600070205080204" pitchFamily="34" charset="-128"/>
              </a:rPr>
              <a:t>//</a:t>
            </a:r>
            <a:r>
              <a:rPr lang="en-US" altLang="en-US" b="1">
                <a:latin typeface="Courier New" panose="02070309020205020404" pitchFamily="49" charset="0"/>
                <a:ea typeface="ＭＳ Ｐゴシック" panose="020B0600070205080204" pitchFamily="34" charset="-128"/>
              </a:rPr>
              <a:t> </a:t>
            </a:r>
            <a:r>
              <a:rPr lang="en-US" altLang="en-US" b="1">
                <a:solidFill>
                  <a:srgbClr val="FF9900"/>
                </a:solidFill>
                <a:latin typeface="Courier New" panose="02070309020205020404" pitchFamily="49" charset="0"/>
                <a:ea typeface="ＭＳ Ｐゴシック" panose="020B0600070205080204" pitchFamily="34" charset="-128"/>
              </a:rPr>
              <a:t>draw</a:t>
            </a:r>
          </a:p>
          <a:p>
            <a:pPr>
              <a:lnSpc>
                <a:spcPct val="90000"/>
              </a:lnSpc>
              <a:buFontTx/>
              <a:buNone/>
            </a:pPr>
            <a:r>
              <a:rPr lang="en-US" altLang="en-US" b="1">
                <a:latin typeface="Courier New" panose="02070309020205020404" pitchFamily="49" charset="0"/>
                <a:ea typeface="ＭＳ Ｐゴシック" panose="020B0600070205080204" pitchFamily="34" charset="-128"/>
              </a:rPr>
              <a:t>     struct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 *</a:t>
            </a:r>
            <a:r>
              <a:rPr lang="en-US" altLang="en-US" b="1">
                <a:solidFill>
                  <a:srgbClr val="FF9900"/>
                </a:solidFill>
                <a:latin typeface="Courier New" panose="02070309020205020404" pitchFamily="49" charset="0"/>
                <a:ea typeface="ＭＳ Ｐゴシック" panose="020B0600070205080204" pitchFamily="34" charset="-128"/>
              </a:rPr>
              <a:t>sibling</a:t>
            </a:r>
            <a:r>
              <a:rPr lang="en-US" altLang="en-US" b="1">
                <a:latin typeface="Courier New" panose="02070309020205020404" pitchFamily="49" charset="0"/>
                <a:ea typeface="ＭＳ Ｐゴシック" panose="020B0600070205080204" pitchFamily="34" charset="-128"/>
              </a:rPr>
              <a:t>;</a:t>
            </a:r>
          </a:p>
          <a:p>
            <a:pPr>
              <a:lnSpc>
                <a:spcPct val="90000"/>
              </a:lnSpc>
              <a:buFontTx/>
              <a:buNone/>
            </a:pPr>
            <a:r>
              <a:rPr lang="en-US" altLang="en-US" b="1">
                <a:latin typeface="Courier New" panose="02070309020205020404" pitchFamily="49" charset="0"/>
                <a:ea typeface="ＭＳ Ｐゴシック" panose="020B0600070205080204" pitchFamily="34" charset="-128"/>
              </a:rPr>
              <a:t>     struct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 *</a:t>
            </a:r>
            <a:r>
              <a:rPr lang="en-US" altLang="en-US" b="1">
                <a:solidFill>
                  <a:srgbClr val="FF9900"/>
                </a:solidFill>
                <a:latin typeface="Courier New" panose="02070309020205020404" pitchFamily="49" charset="0"/>
                <a:ea typeface="ＭＳ Ｐゴシック" panose="020B0600070205080204" pitchFamily="34" charset="-128"/>
              </a:rPr>
              <a:t>child</a:t>
            </a:r>
            <a:r>
              <a:rPr lang="en-US" altLang="en-US" b="1">
                <a:latin typeface="Courier New" panose="02070309020205020404" pitchFamily="49" charset="0"/>
                <a:ea typeface="ＭＳ Ｐゴシック" panose="020B0600070205080204" pitchFamily="34" charset="-128"/>
              </a:rPr>
              <a:t>;</a:t>
            </a:r>
          </a:p>
          <a:p>
            <a:pPr>
              <a:lnSpc>
                <a:spcPct val="90000"/>
              </a:lnSpc>
              <a:buFontTx/>
              <a:buNone/>
            </a:pPr>
            <a:r>
              <a:rPr lang="en-US" altLang="en-US" b="1">
                <a:latin typeface="Courier New" panose="02070309020205020404" pitchFamily="49" charset="0"/>
                <a:ea typeface="ＭＳ Ｐゴシック" panose="020B0600070205080204" pitchFamily="34" charset="-128"/>
              </a:rPr>
              <a: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a:t>
            </a:r>
          </a:p>
        </p:txBody>
      </p:sp>
      <p:pic>
        <p:nvPicPr>
          <p:cNvPr id="81925" name="Picture 4" descr="C:\BOOK\OpenGL\Paul Final\jpeg_new\AN09F15.jpg">
            <a:extLst>
              <a:ext uri="{FF2B5EF4-FFF2-40B4-BE49-F238E27FC236}">
                <a16:creationId xmlns:a16="http://schemas.microsoft.com/office/drawing/2014/main" id="{ED6025B3-E012-3248-3DD9-3B39E557E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936" b="4839"/>
          <a:stretch>
            <a:fillRect/>
          </a:stretch>
        </p:blipFill>
        <p:spPr bwMode="auto">
          <a:xfrm>
            <a:off x="6115050" y="1562100"/>
            <a:ext cx="2838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0D63C51-7F76-0CE4-EFA5-2145ED929A88}"/>
              </a:ext>
            </a:extLst>
          </p:cNvPr>
          <p:cNvPicPr>
            <a:picLocks noChangeAspect="1"/>
          </p:cNvPicPr>
          <p:nvPr/>
        </p:nvPicPr>
        <p:blipFill rotWithShape="1">
          <a:blip r:embed="rId4"/>
          <a:srcRect l="11635" t="14445" r="82270" b="76539"/>
          <a:stretch/>
        </p:blipFill>
        <p:spPr>
          <a:xfrm>
            <a:off x="6711660" y="0"/>
            <a:ext cx="2424906" cy="1476375"/>
          </a:xfrm>
          <a:prstGeom prst="rect">
            <a:avLst/>
          </a:prstGeom>
        </p:spPr>
      </p:pic>
      <p:sp>
        <p:nvSpPr>
          <p:cNvPr id="3" name="Callout: Quad Arrow 2">
            <a:extLst>
              <a:ext uri="{FF2B5EF4-FFF2-40B4-BE49-F238E27FC236}">
                <a16:creationId xmlns:a16="http://schemas.microsoft.com/office/drawing/2014/main" id="{A1BF0BCE-912F-18B6-5721-F89D97C4A261}"/>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6037">
                                            <p:txEl>
                                              <p:pRg st="0" end="0"/>
                                            </p:txEl>
                                          </p:spTgt>
                                        </p:tgtEl>
                                        <p:attrNameLst>
                                          <p:attrName>style.visibility</p:attrName>
                                        </p:attrNameLst>
                                      </p:cBhvr>
                                      <p:to>
                                        <p:strVal val="visible"/>
                                      </p:to>
                                    </p:set>
                                    <p:animEffect transition="in" filter="checkerboard(across)">
                                      <p:cBhvr>
                                        <p:cTn id="7" dur="500"/>
                                        <p:tgtEl>
                                          <p:spTgt spid="55603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556037">
                                            <p:txEl>
                                              <p:pRg st="1" end="1"/>
                                            </p:txEl>
                                          </p:spTgt>
                                        </p:tgtEl>
                                        <p:attrNameLst>
                                          <p:attrName>style.visibility</p:attrName>
                                        </p:attrNameLst>
                                      </p:cBhvr>
                                      <p:to>
                                        <p:strVal val="visible"/>
                                      </p:to>
                                    </p:set>
                                    <p:animEffect transition="in" filter="checkerboard(across)">
                                      <p:cBhvr>
                                        <p:cTn id="12" dur="500"/>
                                        <p:tgtEl>
                                          <p:spTgt spid="55603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56037">
                                            <p:txEl>
                                              <p:pRg st="2" end="2"/>
                                            </p:txEl>
                                          </p:spTgt>
                                        </p:tgtEl>
                                        <p:attrNameLst>
                                          <p:attrName>style.visibility</p:attrName>
                                        </p:attrNameLst>
                                      </p:cBhvr>
                                      <p:to>
                                        <p:strVal val="visible"/>
                                      </p:to>
                                    </p:set>
                                    <p:animEffect transition="in" filter="checkerboard(across)">
                                      <p:cBhvr>
                                        <p:cTn id="17" dur="500"/>
                                        <p:tgtEl>
                                          <p:spTgt spid="55603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556037">
                                            <p:txEl>
                                              <p:pRg st="3" end="3"/>
                                            </p:txEl>
                                          </p:spTgt>
                                        </p:tgtEl>
                                        <p:attrNameLst>
                                          <p:attrName>style.visibility</p:attrName>
                                        </p:attrNameLst>
                                      </p:cBhvr>
                                      <p:to>
                                        <p:strVal val="visible"/>
                                      </p:to>
                                    </p:set>
                                    <p:animEffect transition="in" filter="checkerboard(across)">
                                      <p:cBhvr>
                                        <p:cTn id="22" dur="500"/>
                                        <p:tgtEl>
                                          <p:spTgt spid="55603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556037">
                                            <p:txEl>
                                              <p:pRg st="4" end="4"/>
                                            </p:txEl>
                                          </p:spTgt>
                                        </p:tgtEl>
                                        <p:attrNameLst>
                                          <p:attrName>style.visibility</p:attrName>
                                        </p:attrNameLst>
                                      </p:cBhvr>
                                      <p:to>
                                        <p:strVal val="visible"/>
                                      </p:to>
                                    </p:set>
                                    <p:animEffect transition="in" filter="checkerboard(across)">
                                      <p:cBhvr>
                                        <p:cTn id="27" dur="500"/>
                                        <p:tgtEl>
                                          <p:spTgt spid="55603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556037">
                                            <p:txEl>
                                              <p:pRg st="5" end="5"/>
                                            </p:txEl>
                                          </p:spTgt>
                                        </p:tgtEl>
                                        <p:attrNameLst>
                                          <p:attrName>style.visibility</p:attrName>
                                        </p:attrNameLst>
                                      </p:cBhvr>
                                      <p:to>
                                        <p:strVal val="visible"/>
                                      </p:to>
                                    </p:set>
                                    <p:animEffect transition="in" filter="checkerboard(across)">
                                      <p:cBhvr>
                                        <p:cTn id="32" dur="500"/>
                                        <p:tgtEl>
                                          <p:spTgt spid="556037">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556037">
                                            <p:txEl>
                                              <p:pRg st="6" end="6"/>
                                            </p:txEl>
                                          </p:spTgt>
                                        </p:tgtEl>
                                        <p:attrNameLst>
                                          <p:attrName>style.visibility</p:attrName>
                                        </p:attrNameLst>
                                      </p:cBhvr>
                                      <p:to>
                                        <p:strVal val="visible"/>
                                      </p:to>
                                    </p:set>
                                    <p:animEffect transition="in" filter="checkerboard(across)">
                                      <p:cBhvr>
                                        <p:cTn id="37" dur="500"/>
                                        <p:tgtEl>
                                          <p:spTgt spid="55603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3">
            <a:extLst>
              <a:ext uri="{FF2B5EF4-FFF2-40B4-BE49-F238E27FC236}">
                <a16:creationId xmlns:a16="http://schemas.microsoft.com/office/drawing/2014/main" id="{B8532924-33F3-8B3B-5C95-779E09A7620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B9E6EB84-0615-4EF6-AA5B-12EEDB82B528}" type="slidenum">
              <a:rPr lang="es-ES" altLang="en-US" sz="1000" b="0">
                <a:latin typeface="Arial" panose="020B0604020202020204" pitchFamily="34" charset="0"/>
              </a:rPr>
              <a:pPr lvl="1" algn="r"/>
              <a:t>87</a:t>
            </a:fld>
            <a:endParaRPr lang="es-ES" altLang="en-US" sz="1000" b="0">
              <a:latin typeface="Arial" panose="020B0604020202020204" pitchFamily="34" charset="0"/>
            </a:endParaRPr>
          </a:p>
        </p:txBody>
      </p:sp>
      <p:sp>
        <p:nvSpPr>
          <p:cNvPr id="632836" name="Rectangle 3">
            <a:extLst>
              <a:ext uri="{FF2B5EF4-FFF2-40B4-BE49-F238E27FC236}">
                <a16:creationId xmlns:a16="http://schemas.microsoft.com/office/drawing/2014/main" id="{4CE8B2B3-38AB-FF9C-A695-ABD63A1892F9}"/>
              </a:ext>
            </a:extLst>
          </p:cNvPr>
          <p:cNvSpPr>
            <a:spLocks noGrp="1" noChangeArrowheads="1"/>
          </p:cNvSpPr>
          <p:nvPr>
            <p:ph type="body" idx="4294967295"/>
          </p:nvPr>
        </p:nvSpPr>
        <p:spPr>
          <a:xfrm>
            <a:off x="0" y="2971800"/>
            <a:ext cx="7772400" cy="3886200"/>
          </a:xfrm>
        </p:spPr>
        <p:txBody>
          <a:bodyPr/>
          <a:lstStyle/>
          <a:p>
            <a:pPr>
              <a:lnSpc>
                <a:spcPct val="90000"/>
              </a:lnSpc>
              <a:buFontTx/>
              <a:buNone/>
            </a:pPr>
            <a:r>
              <a:rPr lang="en-US" altLang="en-US" b="1">
                <a:latin typeface="Courier New" panose="02070309020205020404" pitchFamily="49" charset="0"/>
                <a:ea typeface="ＭＳ Ｐゴシック" panose="020B0600070205080204" pitchFamily="34" charset="-128"/>
              </a:rPr>
              <a:t>typedef struct </a:t>
            </a:r>
            <a:r>
              <a:rPr lang="en-US" altLang="en-US" b="1">
                <a:solidFill>
                  <a:srgbClr val="FF0000"/>
                </a:solidFill>
                <a:latin typeface="Courier New" panose="02070309020205020404" pitchFamily="49" charset="0"/>
                <a:ea typeface="ＭＳ Ｐゴシック" panose="020B0600070205080204" pitchFamily="34" charset="-128"/>
              </a:rPr>
              <a:t>treenode</a:t>
            </a:r>
          </a:p>
          <a:p>
            <a:pPr>
              <a:lnSpc>
                <a:spcPct val="90000"/>
              </a:lnSpc>
              <a:buFontTx/>
              <a:buNone/>
            </a:pPr>
            <a:r>
              <a:rPr lang="en-US" altLang="en-US" b="1">
                <a:latin typeface="Courier New" panose="02070309020205020404" pitchFamily="49" charset="0"/>
                <a:ea typeface="ＭＳ Ｐゴシック" panose="020B0600070205080204" pitchFamily="34" charset="-128"/>
              </a:rPr>
              <a:t>{</a:t>
            </a:r>
          </a:p>
          <a:p>
            <a:pPr>
              <a:lnSpc>
                <a:spcPct val="90000"/>
              </a:lnSpc>
              <a:buFontTx/>
              <a:buNone/>
            </a:pPr>
            <a:r>
              <a:rPr lang="en-US" altLang="en-US" b="1">
                <a:latin typeface="Courier New" panose="02070309020205020404" pitchFamily="49" charset="0"/>
                <a:ea typeface="ＭＳ Ｐゴシック" panose="020B0600070205080204" pitchFamily="34" charset="-128"/>
              </a:rPr>
              <a:t>     </a:t>
            </a:r>
            <a:r>
              <a:rPr lang="en-US" altLang="en-US" b="1">
                <a:solidFill>
                  <a:srgbClr val="FF0000"/>
                </a:solidFill>
                <a:latin typeface="Courier New" panose="02070309020205020404" pitchFamily="49" charset="0"/>
                <a:ea typeface="ＭＳ Ｐゴシック" panose="020B0600070205080204" pitchFamily="34" charset="-128"/>
              </a:rPr>
              <a:t>GL</a:t>
            </a:r>
            <a:r>
              <a:rPr lang="en-US" altLang="en-US" b="1">
                <a:latin typeface="Courier New" panose="02070309020205020404" pitchFamily="49" charset="0"/>
                <a:ea typeface="ＭＳ Ｐゴシック" panose="020B0600070205080204" pitchFamily="34" charset="-128"/>
              </a:rPr>
              <a:t>float m[16];</a:t>
            </a:r>
          </a:p>
          <a:p>
            <a:pPr>
              <a:lnSpc>
                <a:spcPct val="90000"/>
              </a:lnSpc>
              <a:buFontTx/>
              <a:buNone/>
            </a:pPr>
            <a:r>
              <a:rPr lang="en-US" altLang="en-US" b="1">
                <a:latin typeface="Courier New" panose="02070309020205020404" pitchFamily="49" charset="0"/>
                <a:ea typeface="ＭＳ Ｐゴシック" panose="020B0600070205080204" pitchFamily="34" charset="-128"/>
              </a:rPr>
              <a:t>     void (*f)();</a:t>
            </a:r>
          </a:p>
          <a:p>
            <a:pPr>
              <a:lnSpc>
                <a:spcPct val="90000"/>
              </a:lnSpc>
              <a:buFontTx/>
              <a:buNone/>
            </a:pPr>
            <a:r>
              <a:rPr lang="en-US" altLang="en-US" b="1">
                <a:latin typeface="Courier New" panose="02070309020205020404" pitchFamily="49" charset="0"/>
                <a:ea typeface="ＭＳ Ｐゴシック" panose="020B0600070205080204" pitchFamily="34" charset="-128"/>
              </a:rPr>
              <a:t>     struct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 *sibling;</a:t>
            </a:r>
          </a:p>
          <a:p>
            <a:pPr>
              <a:lnSpc>
                <a:spcPct val="90000"/>
              </a:lnSpc>
              <a:buFontTx/>
              <a:buNone/>
            </a:pPr>
            <a:r>
              <a:rPr lang="en-US" altLang="en-US" b="1">
                <a:latin typeface="Courier New" panose="02070309020205020404" pitchFamily="49" charset="0"/>
                <a:ea typeface="ＭＳ Ｐゴシック" panose="020B0600070205080204" pitchFamily="34" charset="-128"/>
              </a:rPr>
              <a:t>     struct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 *child;</a:t>
            </a:r>
          </a:p>
          <a:p>
            <a:pPr>
              <a:lnSpc>
                <a:spcPct val="90000"/>
              </a:lnSpc>
              <a:buFontTx/>
              <a:buNone/>
            </a:pPr>
            <a:r>
              <a:rPr lang="en-US" altLang="en-US" b="1">
                <a:latin typeface="Courier New" panose="02070309020205020404" pitchFamily="49" charset="0"/>
                <a:ea typeface="ＭＳ Ｐゴシック" panose="020B0600070205080204" pitchFamily="34" charset="-128"/>
              </a:rPr>
              <a:t>} </a:t>
            </a:r>
            <a:r>
              <a:rPr lang="en-US" altLang="en-US" b="1">
                <a:solidFill>
                  <a:srgbClr val="FF0000"/>
                </a:solidFill>
                <a:latin typeface="Courier New" panose="02070309020205020404" pitchFamily="49" charset="0"/>
                <a:ea typeface="ＭＳ Ｐゴシック" panose="020B0600070205080204" pitchFamily="34" charset="-128"/>
              </a:rPr>
              <a:t>treenode</a:t>
            </a:r>
            <a:r>
              <a:rPr lang="en-US" altLang="en-US" b="1">
                <a:latin typeface="Courier New" panose="02070309020205020404" pitchFamily="49" charset="0"/>
                <a:ea typeface="ＭＳ Ｐゴシック" panose="020B0600070205080204" pitchFamily="34" charset="-128"/>
              </a:rPr>
              <a:t>;</a:t>
            </a:r>
          </a:p>
        </p:txBody>
      </p:sp>
      <p:pic>
        <p:nvPicPr>
          <p:cNvPr id="82948" name="Picture 4" descr="C:\BOOK\OpenGL\Paul Final\jpeg_new\AN09F15.jpg">
            <a:extLst>
              <a:ext uri="{FF2B5EF4-FFF2-40B4-BE49-F238E27FC236}">
                <a16:creationId xmlns:a16="http://schemas.microsoft.com/office/drawing/2014/main" id="{F5C8F56F-245C-B8FF-1B18-E0ED5D166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1936" b="4839"/>
          <a:stretch>
            <a:fillRect/>
          </a:stretch>
        </p:blipFill>
        <p:spPr bwMode="auto">
          <a:xfrm>
            <a:off x="6115050" y="1562100"/>
            <a:ext cx="2838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8">
            <a:extLst>
              <a:ext uri="{FF2B5EF4-FFF2-40B4-BE49-F238E27FC236}">
                <a16:creationId xmlns:a16="http://schemas.microsoft.com/office/drawing/2014/main" id="{B369A0FC-D97C-47B6-BF32-3F7D7C18D0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331" b="16286"/>
          <a:stretch/>
        </p:blipFill>
        <p:spPr bwMode="auto">
          <a:xfrm>
            <a:off x="-2133600" y="1219199"/>
            <a:ext cx="13182600" cy="571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2950" name="Rectangle 2">
            <a:extLst>
              <a:ext uri="{FF2B5EF4-FFF2-40B4-BE49-F238E27FC236}">
                <a16:creationId xmlns:a16="http://schemas.microsoft.com/office/drawing/2014/main" id="{6323FB1C-E441-CBDE-E55B-8622CA325ED1}"/>
              </a:ext>
            </a:extLst>
          </p:cNvPr>
          <p:cNvSpPr>
            <a:spLocks noGrp="1" noChangeArrowheads="1"/>
          </p:cNvSpPr>
          <p:nvPr>
            <p:ph type="title" idx="4294967295"/>
          </p:nvPr>
        </p:nvSpPr>
        <p:spPr>
          <a:xfrm>
            <a:off x="-952500" y="-352695"/>
            <a:ext cx="11049000" cy="1828800"/>
          </a:xfrm>
          <a:solidFill>
            <a:schemeClr val="bg1"/>
          </a:solidFill>
        </p:spPr>
        <p:txBody>
          <a:bodyPr/>
          <a:lstStyle/>
          <a:p>
            <a:r>
              <a:rPr lang="en-US" altLang="en-US" dirty="0">
                <a:ea typeface="ＭＳ Ｐゴシック" panose="020B0600070205080204" pitchFamily="34" charset="-128"/>
              </a:rPr>
              <a:t>C Definition of </a:t>
            </a:r>
            <a:r>
              <a:rPr lang="en-US" altLang="en-US" dirty="0" err="1">
                <a:solidFill>
                  <a:srgbClr val="FF0000"/>
                </a:solidFill>
                <a:ea typeface="ＭＳ Ｐゴシック" panose="020B0600070205080204" pitchFamily="34" charset="-128"/>
              </a:rPr>
              <a:t>treenode</a:t>
            </a:r>
            <a:endParaRPr lang="en-US" altLang="en-US" dirty="0">
              <a:solidFill>
                <a:srgbClr val="FF0000"/>
              </a:solidFill>
              <a:ea typeface="ＭＳ Ｐゴシック" panose="020B0600070205080204" pitchFamily="34" charset="-128"/>
            </a:endParaRPr>
          </a:p>
        </p:txBody>
      </p:sp>
      <p:sp>
        <p:nvSpPr>
          <p:cNvPr id="632839" name="Rectangle 7">
            <a:extLst>
              <a:ext uri="{FF2B5EF4-FFF2-40B4-BE49-F238E27FC236}">
                <a16:creationId xmlns:a16="http://schemas.microsoft.com/office/drawing/2014/main" id="{195EDF97-6A14-BD13-CA20-E7E655E6A447}"/>
              </a:ext>
            </a:extLst>
          </p:cNvPr>
          <p:cNvSpPr>
            <a:spLocks noChangeArrowheads="1"/>
          </p:cNvSpPr>
          <p:nvPr/>
        </p:nvSpPr>
        <p:spPr bwMode="auto">
          <a:xfrm>
            <a:off x="1371600" y="3200400"/>
            <a:ext cx="5867400" cy="20955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pic>
        <p:nvPicPr>
          <p:cNvPr id="82952" name="Picture 8">
            <a:extLst>
              <a:ext uri="{FF2B5EF4-FFF2-40B4-BE49-F238E27FC236}">
                <a16:creationId xmlns:a16="http://schemas.microsoft.com/office/drawing/2014/main" id="{7969AE80-FCB2-16F3-06DC-2DF064A3D24D}"/>
              </a:ext>
            </a:extLst>
          </p:cNvPr>
          <p:cNvPicPr>
            <a:picLocks noChangeAspect="1" noChangeArrowheads="1"/>
          </p:cNvPicPr>
          <p:nvPr/>
        </p:nvPicPr>
        <p:blipFill>
          <a:blip r:embed="rId5"/>
          <a:srcRect/>
          <a:stretch>
            <a:fillRect/>
          </a:stretch>
        </p:blipFill>
        <p:spPr bwMode="auto">
          <a:xfrm>
            <a:off x="4429125" y="3562350"/>
            <a:ext cx="2625725" cy="1370013"/>
          </a:xfrm>
          <a:prstGeom prst="rect">
            <a:avLst/>
          </a:prstGeom>
          <a:solidFill>
            <a:schemeClr val="bg1">
              <a:lumMod val="95000"/>
            </a:schemeClr>
          </a:solidFill>
          <a:ln>
            <a:noFill/>
          </a:ln>
          <a:effectLst/>
        </p:spPr>
      </p:pic>
      <p:sp>
        <p:nvSpPr>
          <p:cNvPr id="2" name="Callout: Quad Arrow 1">
            <a:extLst>
              <a:ext uri="{FF2B5EF4-FFF2-40B4-BE49-F238E27FC236}">
                <a16:creationId xmlns:a16="http://schemas.microsoft.com/office/drawing/2014/main" id="{4A935DA7-F2E8-6AA5-242F-AE3B51428F29}"/>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4" name="Picture 3">
            <a:extLst>
              <a:ext uri="{FF2B5EF4-FFF2-40B4-BE49-F238E27FC236}">
                <a16:creationId xmlns:a16="http://schemas.microsoft.com/office/drawing/2014/main" id="{55834880-104C-4D4C-1716-1FF195A05880}"/>
              </a:ext>
            </a:extLst>
          </p:cNvPr>
          <p:cNvPicPr>
            <a:picLocks noChangeAspect="1"/>
          </p:cNvPicPr>
          <p:nvPr/>
        </p:nvPicPr>
        <p:blipFill rotWithShape="1">
          <a:blip r:embed="rId6"/>
          <a:srcRect l="14557" t="26999" r="77557" b="66837"/>
          <a:stretch/>
        </p:blipFill>
        <p:spPr>
          <a:xfrm>
            <a:off x="4234543" y="1476105"/>
            <a:ext cx="4223657" cy="12378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32836">
                                            <p:txEl>
                                              <p:pRg st="0" end="0"/>
                                            </p:txEl>
                                          </p:spTgt>
                                        </p:tgtEl>
                                        <p:attrNameLst>
                                          <p:attrName>style.visibility</p:attrName>
                                        </p:attrNameLst>
                                      </p:cBhvr>
                                      <p:to>
                                        <p:strVal val="visible"/>
                                      </p:to>
                                    </p:set>
                                    <p:animEffect transition="in" filter="checkerboard(across)">
                                      <p:cBhvr>
                                        <p:cTn id="7" dur="500"/>
                                        <p:tgtEl>
                                          <p:spTgt spid="63283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32836">
                                            <p:txEl>
                                              <p:pRg st="1" end="1"/>
                                            </p:txEl>
                                          </p:spTgt>
                                        </p:tgtEl>
                                        <p:attrNameLst>
                                          <p:attrName>style.visibility</p:attrName>
                                        </p:attrNameLst>
                                      </p:cBhvr>
                                      <p:to>
                                        <p:strVal val="visible"/>
                                      </p:to>
                                    </p:set>
                                    <p:animEffect transition="in" filter="checkerboard(across)">
                                      <p:cBhvr>
                                        <p:cTn id="12" dur="500"/>
                                        <p:tgtEl>
                                          <p:spTgt spid="63283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632836">
                                            <p:txEl>
                                              <p:pRg st="2" end="2"/>
                                            </p:txEl>
                                          </p:spTgt>
                                        </p:tgtEl>
                                        <p:attrNameLst>
                                          <p:attrName>style.visibility</p:attrName>
                                        </p:attrNameLst>
                                      </p:cBhvr>
                                      <p:to>
                                        <p:strVal val="visible"/>
                                      </p:to>
                                    </p:set>
                                    <p:animEffect transition="in" filter="checkerboard(across)">
                                      <p:cBhvr>
                                        <p:cTn id="17" dur="500"/>
                                        <p:tgtEl>
                                          <p:spTgt spid="63283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632836">
                                            <p:txEl>
                                              <p:pRg st="3" end="3"/>
                                            </p:txEl>
                                          </p:spTgt>
                                        </p:tgtEl>
                                        <p:attrNameLst>
                                          <p:attrName>style.visibility</p:attrName>
                                        </p:attrNameLst>
                                      </p:cBhvr>
                                      <p:to>
                                        <p:strVal val="visible"/>
                                      </p:to>
                                    </p:set>
                                    <p:animEffect transition="in" filter="checkerboard(across)">
                                      <p:cBhvr>
                                        <p:cTn id="22" dur="500"/>
                                        <p:tgtEl>
                                          <p:spTgt spid="632836">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632836">
                                            <p:txEl>
                                              <p:pRg st="4" end="4"/>
                                            </p:txEl>
                                          </p:spTgt>
                                        </p:tgtEl>
                                        <p:attrNameLst>
                                          <p:attrName>style.visibility</p:attrName>
                                        </p:attrNameLst>
                                      </p:cBhvr>
                                      <p:to>
                                        <p:strVal val="visible"/>
                                      </p:to>
                                    </p:set>
                                    <p:animEffect transition="in" filter="checkerboard(across)">
                                      <p:cBhvr>
                                        <p:cTn id="27" dur="500"/>
                                        <p:tgtEl>
                                          <p:spTgt spid="632836">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632836">
                                            <p:txEl>
                                              <p:pRg st="5" end="5"/>
                                            </p:txEl>
                                          </p:spTgt>
                                        </p:tgtEl>
                                        <p:attrNameLst>
                                          <p:attrName>style.visibility</p:attrName>
                                        </p:attrNameLst>
                                      </p:cBhvr>
                                      <p:to>
                                        <p:strVal val="visible"/>
                                      </p:to>
                                    </p:set>
                                    <p:animEffect transition="in" filter="checkerboard(across)">
                                      <p:cBhvr>
                                        <p:cTn id="32" dur="500"/>
                                        <p:tgtEl>
                                          <p:spTgt spid="632836">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632836">
                                            <p:txEl>
                                              <p:pRg st="6" end="6"/>
                                            </p:txEl>
                                          </p:spTgt>
                                        </p:tgtEl>
                                        <p:attrNameLst>
                                          <p:attrName>style.visibility</p:attrName>
                                        </p:attrNameLst>
                                      </p:cBhvr>
                                      <p:to>
                                        <p:strVal val="visible"/>
                                      </p:to>
                                    </p:set>
                                    <p:animEffect transition="in" filter="checkerboard(across)">
                                      <p:cBhvr>
                                        <p:cTn id="37" dur="500"/>
                                        <p:tgtEl>
                                          <p:spTgt spid="632836">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 presetClass="entr" presetSubtype="10" fill="hold" nodeType="clickEffect">
                                  <p:stCondLst>
                                    <p:cond delay="0"/>
                                  </p:stCondLst>
                                  <p:childTnLst>
                                    <p:set>
                                      <p:cBhvr>
                                        <p:cTn id="41" dur="1" fill="hold">
                                          <p:stCondLst>
                                            <p:cond delay="0"/>
                                          </p:stCondLst>
                                        </p:cTn>
                                        <p:tgtEl>
                                          <p:spTgt spid="632839"/>
                                        </p:tgtEl>
                                        <p:attrNameLst>
                                          <p:attrName>style.visibility</p:attrName>
                                        </p:attrNameLst>
                                      </p:cBhvr>
                                      <p:to>
                                        <p:strVal val="visible"/>
                                      </p:to>
                                    </p:set>
                                    <p:animEffect transition="in" filter="checkerboard(across)">
                                      <p:cBhvr>
                                        <p:cTn id="42" dur="500"/>
                                        <p:tgtEl>
                                          <p:spTgt spid="63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6" grpId="0" build="p"/>
      <p:bldP spid="63283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3">
            <a:extLst>
              <a:ext uri="{FF2B5EF4-FFF2-40B4-BE49-F238E27FC236}">
                <a16:creationId xmlns:a16="http://schemas.microsoft.com/office/drawing/2014/main" id="{8402BD92-5011-25D4-74EE-E5BF3E0F32F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FF86A4A-50E9-4CA6-A335-116AE3E4C41E}" type="slidenum">
              <a:rPr lang="es-ES" altLang="en-US" sz="1000" b="0">
                <a:latin typeface="Arial" panose="020B0604020202020204" pitchFamily="34" charset="0"/>
              </a:rPr>
              <a:pPr lvl="1" algn="r"/>
              <a:t>88</a:t>
            </a:fld>
            <a:endParaRPr lang="es-ES" altLang="en-US" sz="1000" b="0">
              <a:latin typeface="Arial" panose="020B0604020202020204" pitchFamily="34" charset="0"/>
            </a:endParaRPr>
          </a:p>
        </p:txBody>
      </p:sp>
      <p:sp>
        <p:nvSpPr>
          <p:cNvPr id="83971" name="Rectangle 2">
            <a:extLst>
              <a:ext uri="{FF2B5EF4-FFF2-40B4-BE49-F238E27FC236}">
                <a16:creationId xmlns:a16="http://schemas.microsoft.com/office/drawing/2014/main" id="{543240DE-7D0F-0349-8822-FA4AC26368A6}"/>
              </a:ext>
            </a:extLst>
          </p:cNvPr>
          <p:cNvSpPr>
            <a:spLocks noGrp="1" noChangeArrowheads="1"/>
          </p:cNvSpPr>
          <p:nvPr>
            <p:ph type="title" idx="4294967295"/>
          </p:nvPr>
        </p:nvSpPr>
        <p:spPr>
          <a:xfrm>
            <a:off x="228600" y="533400"/>
            <a:ext cx="6248400" cy="1066800"/>
          </a:xfrm>
        </p:spPr>
        <p:txBody>
          <a:bodyPr/>
          <a:lstStyle/>
          <a:p>
            <a:r>
              <a:rPr lang="en-US" altLang="en-US" dirty="0">
                <a:ea typeface="ＭＳ Ｐゴシック" panose="020B0600070205080204" pitchFamily="34" charset="-128"/>
              </a:rPr>
              <a:t>Defining the </a:t>
            </a:r>
            <a:r>
              <a:rPr lang="en-US" altLang="en-US" dirty="0">
                <a:solidFill>
                  <a:srgbClr val="FF9900"/>
                </a:solidFill>
                <a:ea typeface="ＭＳ Ｐゴシック" panose="020B0600070205080204" pitchFamily="34" charset="-128"/>
              </a:rPr>
              <a:t>torso</a:t>
            </a:r>
            <a:r>
              <a:rPr lang="en-US" altLang="en-US" dirty="0">
                <a:solidFill>
                  <a:srgbClr val="7030A0"/>
                </a:solidFill>
                <a:ea typeface="ＭＳ Ｐゴシック" panose="020B0600070205080204" pitchFamily="34" charset="-128"/>
              </a:rPr>
              <a:t> </a:t>
            </a:r>
            <a:r>
              <a:rPr lang="en-US" altLang="en-US" dirty="0">
                <a:solidFill>
                  <a:srgbClr val="FF9900"/>
                </a:solidFill>
                <a:ea typeface="ＭＳ Ｐゴシック" panose="020B0600070205080204" pitchFamily="34" charset="-128"/>
              </a:rPr>
              <a:t>node</a:t>
            </a:r>
          </a:p>
        </p:txBody>
      </p:sp>
      <p:sp>
        <p:nvSpPr>
          <p:cNvPr id="557061" name="Rectangle 3">
            <a:extLst>
              <a:ext uri="{FF2B5EF4-FFF2-40B4-BE49-F238E27FC236}">
                <a16:creationId xmlns:a16="http://schemas.microsoft.com/office/drawing/2014/main" id="{367455DF-8991-512A-92FF-EA6775534E61}"/>
              </a:ext>
            </a:extLst>
          </p:cNvPr>
          <p:cNvSpPr>
            <a:spLocks noGrp="1" noChangeArrowheads="1"/>
          </p:cNvSpPr>
          <p:nvPr>
            <p:ph type="body" idx="4294967295"/>
          </p:nvPr>
        </p:nvSpPr>
        <p:spPr>
          <a:xfrm>
            <a:off x="0" y="1600200"/>
            <a:ext cx="9144000" cy="4724400"/>
          </a:xfrm>
        </p:spPr>
        <p:txBody>
          <a:bodyPr/>
          <a:lstStyle/>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treenode </a:t>
            </a: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9900"/>
                </a:solidFill>
                <a:latin typeface="Courier New" panose="02070309020205020404" pitchFamily="49" charset="0"/>
                <a:ea typeface="ＭＳ Ｐゴシック" panose="020B0600070205080204" pitchFamily="34" charset="-128"/>
              </a:rPr>
              <a:t>head_node</a:t>
            </a:r>
            <a:r>
              <a:rPr lang="en-US" altLang="en-US" sz="2200" b="1">
                <a:latin typeface="Courier New" panose="02070309020205020404" pitchFamily="49" charset="0"/>
                <a:ea typeface="ＭＳ Ｐゴシック" panose="020B0600070205080204" pitchFamily="34" charset="-128"/>
              </a:rPr>
              <a:t>, lua_node,</a:t>
            </a:r>
            <a:r>
              <a:rPr lang="en-US" altLang="en-US" sz="2500" b="1">
                <a:latin typeface="Courier New" panose="02070309020205020404" pitchFamily="49" charset="0"/>
                <a:ea typeface="ＭＳ Ｐゴシック" panose="020B0600070205080204" pitchFamily="34" charset="-128"/>
              </a:rPr>
              <a:t> … ;</a:t>
            </a:r>
          </a:p>
          <a:p>
            <a:pPr>
              <a:lnSpc>
                <a:spcPct val="80000"/>
              </a:lnSpc>
              <a:buFontTx/>
              <a:buNone/>
            </a:pPr>
            <a:endParaRPr lang="en-US" altLang="en-US" sz="25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rgbClr val="66FF33"/>
                </a:solidFill>
                <a:latin typeface="Courier New" panose="02070309020205020404" pitchFamily="49" charset="0"/>
                <a:ea typeface="ＭＳ Ｐゴシック" panose="020B0600070205080204" pitchFamily="34" charset="-128"/>
              </a:rPr>
              <a:t>/* use OpenGL functions to form matrix */</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LoadIdentity();</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Rotatef(theta[0], 0.0, 1.0, 0.0);</a:t>
            </a:r>
          </a:p>
          <a:p>
            <a:pPr>
              <a:lnSpc>
                <a:spcPct val="80000"/>
              </a:lnSpc>
              <a:buFontTx/>
              <a:buNone/>
            </a:pPr>
            <a:endParaRPr lang="en-US" altLang="en-US" sz="22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rgbClr val="66FF33"/>
                </a:solidFill>
                <a:latin typeface="Courier New" panose="02070309020205020404" pitchFamily="49" charset="0"/>
                <a:ea typeface="ＭＳ Ｐゴシック" panose="020B0600070205080204" pitchFamily="34" charset="-128"/>
              </a:rPr>
              <a:t>/* move model-view matrix to </a:t>
            </a:r>
            <a:r>
              <a:rPr lang="en-US" altLang="en-US" sz="2200" b="1">
                <a:solidFill>
                  <a:srgbClr val="C00000"/>
                </a:solidFill>
                <a:latin typeface="Courier New" panose="02070309020205020404" pitchFamily="49" charset="0"/>
                <a:ea typeface="ＭＳ Ｐゴシック" panose="020B0600070205080204" pitchFamily="34" charset="-128"/>
              </a:rPr>
              <a:t>m</a:t>
            </a:r>
            <a:r>
              <a:rPr lang="en-US" altLang="en-US" sz="2200" b="1">
                <a:solidFill>
                  <a:srgbClr val="66FF33"/>
                </a:solidFill>
                <a:latin typeface="Courier New" panose="02070309020205020404" pitchFamily="49" charset="0"/>
                <a:ea typeface="ＭＳ Ｐゴシック" panose="020B0600070205080204" pitchFamily="34" charset="-128"/>
              </a:rPr>
              <a:t> */</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GetFloatv(GL_MODELVIEW_MATRIX, </a:t>
            </a: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990033"/>
                </a:solidFill>
                <a:latin typeface="Courier New" panose="02070309020205020404" pitchFamily="49" charset="0"/>
                <a:ea typeface="ＭＳ Ｐゴシック" panose="020B0600070205080204" pitchFamily="34" charset="-128"/>
              </a:rPr>
              <a:t>m</a:t>
            </a:r>
            <a:r>
              <a:rPr lang="en-US" altLang="en-US" sz="2200" b="1">
                <a:latin typeface="Courier New" panose="02070309020205020404" pitchFamily="49" charset="0"/>
                <a:ea typeface="ＭＳ Ｐゴシック" panose="020B0600070205080204" pitchFamily="34" charset="-128"/>
              </a:rPr>
              <a:t>)</a:t>
            </a:r>
          </a:p>
          <a:p>
            <a:pPr>
              <a:lnSpc>
                <a:spcPct val="80000"/>
              </a:lnSpc>
              <a:buFontTx/>
              <a:buNone/>
            </a:pPr>
            <a:endParaRPr lang="en-US" altLang="en-US" sz="25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990033"/>
                </a:solidFill>
                <a:latin typeface="Courier New" panose="02070309020205020404" pitchFamily="49" charset="0"/>
                <a:ea typeface="ＭＳ Ｐゴシック" panose="020B0600070205080204" pitchFamily="34" charset="-128"/>
              </a:rPr>
              <a:t>f</a:t>
            </a:r>
            <a:r>
              <a:rPr lang="en-US" altLang="en-US" sz="2200" b="1">
                <a:latin typeface="Courier New" panose="02070309020205020404" pitchFamily="49" charset="0"/>
                <a:ea typeface="ＭＳ Ｐゴシック" panose="020B0600070205080204" pitchFamily="34" charset="-128"/>
              </a:rPr>
              <a:t> = </a:t>
            </a:r>
            <a:r>
              <a:rPr lang="en-US" altLang="en-US" sz="2200" b="1">
                <a:solidFill>
                  <a:srgbClr val="FF9900"/>
                </a:solidFill>
                <a:latin typeface="Courier New" panose="02070309020205020404" pitchFamily="49" charset="0"/>
                <a:ea typeface="ＭＳ Ｐゴシック" panose="020B0600070205080204" pitchFamily="34" charset="-128"/>
              </a:rPr>
              <a:t>torso</a:t>
            </a: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66FF33"/>
                </a:solidFill>
                <a:latin typeface="Courier New" panose="02070309020205020404" pitchFamily="49" charset="0"/>
                <a:ea typeface="ＭＳ Ｐゴシック" panose="020B0600070205080204" pitchFamily="34" charset="-128"/>
              </a:rPr>
              <a:t>/* torso() draws torso */</a:t>
            </a: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FF9900"/>
                </a:solidFill>
                <a:latin typeface="Courier New" panose="02070309020205020404" pitchFamily="49" charset="0"/>
                <a:ea typeface="ＭＳ Ｐゴシック" panose="020B0600070205080204" pitchFamily="34" charset="-128"/>
              </a:rPr>
              <a:t>sibling</a:t>
            </a:r>
            <a:r>
              <a:rPr lang="en-US" altLang="en-US" sz="2200" b="1">
                <a:latin typeface="Courier New" panose="02070309020205020404" pitchFamily="49" charset="0"/>
                <a:ea typeface="ＭＳ Ｐゴシック" panose="020B0600070205080204" pitchFamily="34" charset="-128"/>
              </a:rPr>
              <a:t> = NULL;</a:t>
            </a: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FF9900"/>
                </a:solidFill>
                <a:latin typeface="Courier New" panose="02070309020205020404" pitchFamily="49" charset="0"/>
                <a:ea typeface="ＭＳ Ｐゴシック" panose="020B0600070205080204" pitchFamily="34" charset="-128"/>
              </a:rPr>
              <a:t>child</a:t>
            </a:r>
            <a:r>
              <a:rPr lang="en-US" altLang="en-US" sz="2200" b="1">
                <a:latin typeface="Courier New" panose="02070309020205020404" pitchFamily="49" charset="0"/>
                <a:ea typeface="ＭＳ Ｐゴシック" panose="020B0600070205080204" pitchFamily="34" charset="-128"/>
              </a:rPr>
              <a:t> = &amp;</a:t>
            </a:r>
            <a:r>
              <a:rPr lang="en-US" altLang="en-US" sz="2200" b="1">
                <a:solidFill>
                  <a:srgbClr val="FF9900"/>
                </a:solidFill>
                <a:latin typeface="Courier New" panose="02070309020205020404" pitchFamily="49" charset="0"/>
                <a:ea typeface="ＭＳ Ｐゴシック" panose="020B0600070205080204" pitchFamily="34" charset="-128"/>
              </a:rPr>
              <a:t>head_node</a:t>
            </a:r>
            <a:r>
              <a:rPr lang="en-US" altLang="en-US" sz="2200" b="1">
                <a:latin typeface="Courier New" panose="02070309020205020404" pitchFamily="49" charset="0"/>
                <a:ea typeface="ＭＳ Ｐゴシック" panose="020B0600070205080204" pitchFamily="34" charset="-128"/>
              </a:rPr>
              <a:t>;</a:t>
            </a:r>
          </a:p>
          <a:p>
            <a:pPr>
              <a:lnSpc>
                <a:spcPct val="80000"/>
              </a:lnSpc>
              <a:buFontTx/>
              <a:buNone/>
            </a:pPr>
            <a:r>
              <a:rPr lang="en-US" altLang="en-US" sz="2500">
                <a:ea typeface="ＭＳ Ｐゴシック" panose="020B0600070205080204" pitchFamily="34" charset="-128"/>
              </a:rPr>
              <a:t> </a:t>
            </a:r>
          </a:p>
        </p:txBody>
      </p:sp>
      <p:pic>
        <p:nvPicPr>
          <p:cNvPr id="83973" name="Picture 5">
            <a:extLst>
              <a:ext uri="{FF2B5EF4-FFF2-40B4-BE49-F238E27FC236}">
                <a16:creationId xmlns:a16="http://schemas.microsoft.com/office/drawing/2014/main" id="{EE2D04E7-73BD-0092-517E-5177010CC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5219700"/>
            <a:ext cx="3200400"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4" name="Picture 6">
            <a:extLst>
              <a:ext uri="{FF2B5EF4-FFF2-40B4-BE49-F238E27FC236}">
                <a16:creationId xmlns:a16="http://schemas.microsoft.com/office/drawing/2014/main" id="{C2782C0D-A444-2FD1-DF5E-08DBCC1EE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100" y="42862"/>
            <a:ext cx="2527300" cy="137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llout: Quad Arrow 1">
            <a:extLst>
              <a:ext uri="{FF2B5EF4-FFF2-40B4-BE49-F238E27FC236}">
                <a16:creationId xmlns:a16="http://schemas.microsoft.com/office/drawing/2014/main" id="{AD92BBB3-C974-BF85-98B9-66B779EDA237}"/>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57061">
                                            <p:txEl>
                                              <p:pRg st="6" end="6"/>
                                            </p:txEl>
                                          </p:spTgt>
                                        </p:tgtEl>
                                        <p:attrNameLst>
                                          <p:attrName>style.visibility</p:attrName>
                                        </p:attrNameLst>
                                      </p:cBhvr>
                                      <p:to>
                                        <p:strVal val="visible"/>
                                      </p:to>
                                    </p:set>
                                    <p:animEffect transition="in" filter="diamond(in)">
                                      <p:cBhvr>
                                        <p:cTn id="7" dur="2000"/>
                                        <p:tgtEl>
                                          <p:spTgt spid="557061">
                                            <p:txEl>
                                              <p:pRg st="6" end="6"/>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57061">
                                            <p:txEl>
                                              <p:pRg st="7" end="7"/>
                                            </p:txEl>
                                          </p:spTgt>
                                        </p:tgtEl>
                                        <p:attrNameLst>
                                          <p:attrName>style.visibility</p:attrName>
                                        </p:attrNameLst>
                                      </p:cBhvr>
                                      <p:to>
                                        <p:strVal val="visible"/>
                                      </p:to>
                                    </p:set>
                                    <p:animEffect transition="in" filter="diamond(in)">
                                      <p:cBhvr>
                                        <p:cTn id="10" dur="2000"/>
                                        <p:tgtEl>
                                          <p:spTgt spid="557061">
                                            <p:txEl>
                                              <p:pRg st="7" end="7"/>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557061">
                                            <p:txEl>
                                              <p:pRg st="9" end="9"/>
                                            </p:txEl>
                                          </p:spTgt>
                                        </p:tgtEl>
                                        <p:attrNameLst>
                                          <p:attrName>style.visibility</p:attrName>
                                        </p:attrNameLst>
                                      </p:cBhvr>
                                      <p:to>
                                        <p:strVal val="visible"/>
                                      </p:to>
                                    </p:set>
                                    <p:animEffect transition="in" filter="diamond(in)">
                                      <p:cBhvr>
                                        <p:cTn id="15" dur="2000"/>
                                        <p:tgtEl>
                                          <p:spTgt spid="557061">
                                            <p:txEl>
                                              <p:pRg st="9" end="9"/>
                                            </p:txEl>
                                          </p:spTgt>
                                        </p:tgtEl>
                                      </p:cBhvr>
                                    </p:animEffect>
                                  </p:childTnLst>
                                </p:cTn>
                              </p:par>
                              <p:par>
                                <p:cTn id="16" presetID="8" presetClass="entr" presetSubtype="16" fill="hold" nodeType="withEffect">
                                  <p:stCondLst>
                                    <p:cond delay="0"/>
                                  </p:stCondLst>
                                  <p:childTnLst>
                                    <p:set>
                                      <p:cBhvr>
                                        <p:cTn id="17" dur="1" fill="hold">
                                          <p:stCondLst>
                                            <p:cond delay="0"/>
                                          </p:stCondLst>
                                        </p:cTn>
                                        <p:tgtEl>
                                          <p:spTgt spid="557061">
                                            <p:txEl>
                                              <p:pRg st="10" end="10"/>
                                            </p:txEl>
                                          </p:spTgt>
                                        </p:tgtEl>
                                        <p:attrNameLst>
                                          <p:attrName>style.visibility</p:attrName>
                                        </p:attrNameLst>
                                      </p:cBhvr>
                                      <p:to>
                                        <p:strVal val="visible"/>
                                      </p:to>
                                    </p:set>
                                    <p:animEffect transition="in" filter="diamond(in)">
                                      <p:cBhvr>
                                        <p:cTn id="18" dur="2000"/>
                                        <p:tgtEl>
                                          <p:spTgt spid="557061">
                                            <p:txEl>
                                              <p:pRg st="10" end="10"/>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557061">
                                            <p:txEl>
                                              <p:pRg st="11" end="11"/>
                                            </p:txEl>
                                          </p:spTgt>
                                        </p:tgtEl>
                                        <p:attrNameLst>
                                          <p:attrName>style.visibility</p:attrName>
                                        </p:attrNameLst>
                                      </p:cBhvr>
                                      <p:to>
                                        <p:strVal val="visible"/>
                                      </p:to>
                                    </p:set>
                                    <p:animEffect transition="in" filter="diamond(in)">
                                      <p:cBhvr>
                                        <p:cTn id="21" dur="2000"/>
                                        <p:tgtEl>
                                          <p:spTgt spid="557061">
                                            <p:txEl>
                                              <p:pRg st="11" end="1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5" presetClass="entr" presetSubtype="0" fill="hold" nodeType="clickEffect">
                                  <p:stCondLst>
                                    <p:cond delay="0"/>
                                  </p:stCondLst>
                                  <p:childTnLst>
                                    <p:set>
                                      <p:cBhvr>
                                        <p:cTn id="25" dur="1" fill="hold">
                                          <p:stCondLst>
                                            <p:cond delay="0"/>
                                          </p:stCondLst>
                                        </p:cTn>
                                        <p:tgtEl>
                                          <p:spTgt spid="557061">
                                            <p:txEl>
                                              <p:pRg st="6" end="6"/>
                                            </p:txEl>
                                          </p:spTgt>
                                        </p:tgtEl>
                                        <p:attrNameLst>
                                          <p:attrName>style.visibility</p:attrName>
                                        </p:attrNameLst>
                                      </p:cBhvr>
                                      <p:to>
                                        <p:strVal val="visible"/>
                                      </p:to>
                                    </p:set>
                                    <p:animEffect transition="in" filter="fade">
                                      <p:cBhvr>
                                        <p:cTn id="26" dur="2000"/>
                                        <p:tgtEl>
                                          <p:spTgt spid="557061">
                                            <p:txEl>
                                              <p:pRg st="6" end="6"/>
                                            </p:txEl>
                                          </p:spTgt>
                                        </p:tgtEl>
                                      </p:cBhvr>
                                    </p:animEffect>
                                    <p:anim calcmode="lin" valueType="num">
                                      <p:cBhvr>
                                        <p:cTn id="27" dur="2000" fill="hold"/>
                                        <p:tgtEl>
                                          <p:spTgt spid="557061">
                                            <p:txEl>
                                              <p:pRg st="6" end="6"/>
                                            </p:txEl>
                                          </p:spTgt>
                                        </p:tgtEl>
                                        <p:attrNameLst>
                                          <p:attrName>ppt_w</p:attrName>
                                        </p:attrNameLst>
                                      </p:cBhvr>
                                      <p:tavLst>
                                        <p:tav tm="0" fmla="#ppt_w*sin(2.5*pi*$)">
                                          <p:val>
                                            <p:fltVal val="0"/>
                                          </p:val>
                                        </p:tav>
                                        <p:tav tm="100000">
                                          <p:val>
                                            <p:fltVal val="1"/>
                                          </p:val>
                                        </p:tav>
                                      </p:tavLst>
                                    </p:anim>
                                    <p:anim calcmode="lin" valueType="num">
                                      <p:cBhvr>
                                        <p:cTn id="28" dur="2000" fill="hold"/>
                                        <p:tgtEl>
                                          <p:spTgt spid="557061">
                                            <p:txEl>
                                              <p:pRg st="6" end="6"/>
                                            </p:txEl>
                                          </p:spTgt>
                                        </p:tgtEl>
                                        <p:attrNameLst>
                                          <p:attrName>ppt_h</p:attrName>
                                        </p:attrNameLst>
                                      </p:cBhvr>
                                      <p:tavLst>
                                        <p:tav tm="0">
                                          <p:val>
                                            <p:strVal val="#ppt_h"/>
                                          </p:val>
                                        </p:tav>
                                        <p:tav tm="100000">
                                          <p:val>
                                            <p:strVal val="#ppt_h"/>
                                          </p:val>
                                        </p:tav>
                                      </p:tavLst>
                                    </p:anim>
                                  </p:childTnLst>
                                </p:cTn>
                              </p:par>
                              <p:par>
                                <p:cTn id="29" presetID="45" presetClass="entr" presetSubtype="0" fill="hold" nodeType="withEffect">
                                  <p:stCondLst>
                                    <p:cond delay="0"/>
                                  </p:stCondLst>
                                  <p:childTnLst>
                                    <p:set>
                                      <p:cBhvr>
                                        <p:cTn id="30" dur="1" fill="hold">
                                          <p:stCondLst>
                                            <p:cond delay="0"/>
                                          </p:stCondLst>
                                        </p:cTn>
                                        <p:tgtEl>
                                          <p:spTgt spid="557061">
                                            <p:txEl>
                                              <p:pRg st="7" end="7"/>
                                            </p:txEl>
                                          </p:spTgt>
                                        </p:tgtEl>
                                        <p:attrNameLst>
                                          <p:attrName>style.visibility</p:attrName>
                                        </p:attrNameLst>
                                      </p:cBhvr>
                                      <p:to>
                                        <p:strVal val="visible"/>
                                      </p:to>
                                    </p:set>
                                    <p:animEffect transition="in" filter="fade">
                                      <p:cBhvr>
                                        <p:cTn id="31" dur="2000"/>
                                        <p:tgtEl>
                                          <p:spTgt spid="557061">
                                            <p:txEl>
                                              <p:pRg st="7" end="7"/>
                                            </p:txEl>
                                          </p:spTgt>
                                        </p:tgtEl>
                                      </p:cBhvr>
                                    </p:animEffect>
                                    <p:anim calcmode="lin" valueType="num">
                                      <p:cBhvr>
                                        <p:cTn id="32" dur="2000" fill="hold"/>
                                        <p:tgtEl>
                                          <p:spTgt spid="557061">
                                            <p:txEl>
                                              <p:pRg st="7" end="7"/>
                                            </p:txEl>
                                          </p:spTgt>
                                        </p:tgtEl>
                                        <p:attrNameLst>
                                          <p:attrName>ppt_w</p:attrName>
                                        </p:attrNameLst>
                                      </p:cBhvr>
                                      <p:tavLst>
                                        <p:tav tm="0" fmla="#ppt_w*sin(2.5*pi*$)">
                                          <p:val>
                                            <p:fltVal val="0"/>
                                          </p:val>
                                        </p:tav>
                                        <p:tav tm="100000">
                                          <p:val>
                                            <p:fltVal val="1"/>
                                          </p:val>
                                        </p:tav>
                                      </p:tavLst>
                                    </p:anim>
                                    <p:anim calcmode="lin" valueType="num">
                                      <p:cBhvr>
                                        <p:cTn id="33" dur="2000" fill="hold"/>
                                        <p:tgtEl>
                                          <p:spTgt spid="557061">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5" presetClass="entr" presetSubtype="0" fill="hold" nodeType="clickEffect">
                                  <p:stCondLst>
                                    <p:cond delay="0"/>
                                  </p:stCondLst>
                                  <p:childTnLst>
                                    <p:set>
                                      <p:cBhvr>
                                        <p:cTn id="37" dur="1" fill="hold">
                                          <p:stCondLst>
                                            <p:cond delay="0"/>
                                          </p:stCondLst>
                                        </p:cTn>
                                        <p:tgtEl>
                                          <p:spTgt spid="557061">
                                            <p:txEl>
                                              <p:pRg st="9" end="9"/>
                                            </p:txEl>
                                          </p:spTgt>
                                        </p:tgtEl>
                                        <p:attrNameLst>
                                          <p:attrName>style.visibility</p:attrName>
                                        </p:attrNameLst>
                                      </p:cBhvr>
                                      <p:to>
                                        <p:strVal val="visible"/>
                                      </p:to>
                                    </p:set>
                                    <p:animEffect transition="in" filter="fade">
                                      <p:cBhvr>
                                        <p:cTn id="38" dur="2000"/>
                                        <p:tgtEl>
                                          <p:spTgt spid="557061">
                                            <p:txEl>
                                              <p:pRg st="9" end="9"/>
                                            </p:txEl>
                                          </p:spTgt>
                                        </p:tgtEl>
                                      </p:cBhvr>
                                    </p:animEffect>
                                    <p:anim calcmode="lin" valueType="num">
                                      <p:cBhvr>
                                        <p:cTn id="39" dur="2000" fill="hold"/>
                                        <p:tgtEl>
                                          <p:spTgt spid="557061">
                                            <p:txEl>
                                              <p:pRg st="9" end="9"/>
                                            </p:txEl>
                                          </p:spTgt>
                                        </p:tgtEl>
                                        <p:attrNameLst>
                                          <p:attrName>ppt_w</p:attrName>
                                        </p:attrNameLst>
                                      </p:cBhvr>
                                      <p:tavLst>
                                        <p:tav tm="0" fmla="#ppt_w*sin(2.5*pi*$)">
                                          <p:val>
                                            <p:fltVal val="0"/>
                                          </p:val>
                                        </p:tav>
                                        <p:tav tm="100000">
                                          <p:val>
                                            <p:fltVal val="1"/>
                                          </p:val>
                                        </p:tav>
                                      </p:tavLst>
                                    </p:anim>
                                    <p:anim calcmode="lin" valueType="num">
                                      <p:cBhvr>
                                        <p:cTn id="40" dur="2000" fill="hold"/>
                                        <p:tgtEl>
                                          <p:spTgt spid="557061">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5" presetClass="entr" presetSubtype="0" fill="hold" nodeType="clickEffect">
                                  <p:stCondLst>
                                    <p:cond delay="0"/>
                                  </p:stCondLst>
                                  <p:childTnLst>
                                    <p:set>
                                      <p:cBhvr>
                                        <p:cTn id="44" dur="1" fill="hold">
                                          <p:stCondLst>
                                            <p:cond delay="0"/>
                                          </p:stCondLst>
                                        </p:cTn>
                                        <p:tgtEl>
                                          <p:spTgt spid="557061">
                                            <p:txEl>
                                              <p:pRg st="10" end="10"/>
                                            </p:txEl>
                                          </p:spTgt>
                                        </p:tgtEl>
                                        <p:attrNameLst>
                                          <p:attrName>style.visibility</p:attrName>
                                        </p:attrNameLst>
                                      </p:cBhvr>
                                      <p:to>
                                        <p:strVal val="visible"/>
                                      </p:to>
                                    </p:set>
                                    <p:animEffect transition="in" filter="fade">
                                      <p:cBhvr>
                                        <p:cTn id="45" dur="2000"/>
                                        <p:tgtEl>
                                          <p:spTgt spid="557061">
                                            <p:txEl>
                                              <p:pRg st="10" end="10"/>
                                            </p:txEl>
                                          </p:spTgt>
                                        </p:tgtEl>
                                      </p:cBhvr>
                                    </p:animEffect>
                                    <p:anim calcmode="lin" valueType="num">
                                      <p:cBhvr>
                                        <p:cTn id="46" dur="2000" fill="hold"/>
                                        <p:tgtEl>
                                          <p:spTgt spid="557061">
                                            <p:txEl>
                                              <p:pRg st="10" end="10"/>
                                            </p:txEl>
                                          </p:spTgt>
                                        </p:tgtEl>
                                        <p:attrNameLst>
                                          <p:attrName>ppt_w</p:attrName>
                                        </p:attrNameLst>
                                      </p:cBhvr>
                                      <p:tavLst>
                                        <p:tav tm="0" fmla="#ppt_w*sin(2.5*pi*$)">
                                          <p:val>
                                            <p:fltVal val="0"/>
                                          </p:val>
                                        </p:tav>
                                        <p:tav tm="100000">
                                          <p:val>
                                            <p:fltVal val="1"/>
                                          </p:val>
                                        </p:tav>
                                      </p:tavLst>
                                    </p:anim>
                                    <p:anim calcmode="lin" valueType="num">
                                      <p:cBhvr>
                                        <p:cTn id="47" dur="2000" fill="hold"/>
                                        <p:tgtEl>
                                          <p:spTgt spid="557061">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45" presetClass="entr" presetSubtype="0" fill="hold" nodeType="clickEffect">
                                  <p:stCondLst>
                                    <p:cond delay="0"/>
                                  </p:stCondLst>
                                  <p:childTnLst>
                                    <p:set>
                                      <p:cBhvr>
                                        <p:cTn id="51" dur="1" fill="hold">
                                          <p:stCondLst>
                                            <p:cond delay="0"/>
                                          </p:stCondLst>
                                        </p:cTn>
                                        <p:tgtEl>
                                          <p:spTgt spid="557061">
                                            <p:txEl>
                                              <p:pRg st="11" end="11"/>
                                            </p:txEl>
                                          </p:spTgt>
                                        </p:tgtEl>
                                        <p:attrNameLst>
                                          <p:attrName>style.visibility</p:attrName>
                                        </p:attrNameLst>
                                      </p:cBhvr>
                                      <p:to>
                                        <p:strVal val="visible"/>
                                      </p:to>
                                    </p:set>
                                    <p:animEffect transition="in" filter="fade">
                                      <p:cBhvr>
                                        <p:cTn id="52" dur="2000"/>
                                        <p:tgtEl>
                                          <p:spTgt spid="557061">
                                            <p:txEl>
                                              <p:pRg st="11" end="11"/>
                                            </p:txEl>
                                          </p:spTgt>
                                        </p:tgtEl>
                                      </p:cBhvr>
                                    </p:animEffect>
                                    <p:anim calcmode="lin" valueType="num">
                                      <p:cBhvr>
                                        <p:cTn id="53" dur="2000" fill="hold"/>
                                        <p:tgtEl>
                                          <p:spTgt spid="557061">
                                            <p:txEl>
                                              <p:pRg st="11" end="11"/>
                                            </p:txEl>
                                          </p:spTgt>
                                        </p:tgtEl>
                                        <p:attrNameLst>
                                          <p:attrName>ppt_w</p:attrName>
                                        </p:attrNameLst>
                                      </p:cBhvr>
                                      <p:tavLst>
                                        <p:tav tm="0" fmla="#ppt_w*sin(2.5*pi*$)">
                                          <p:val>
                                            <p:fltVal val="0"/>
                                          </p:val>
                                        </p:tav>
                                        <p:tav tm="100000">
                                          <p:val>
                                            <p:fltVal val="1"/>
                                          </p:val>
                                        </p:tav>
                                      </p:tavLst>
                                    </p:anim>
                                    <p:anim calcmode="lin" valueType="num">
                                      <p:cBhvr>
                                        <p:cTn id="54" dur="2000" fill="hold"/>
                                        <p:tgtEl>
                                          <p:spTgt spid="557061">
                                            <p:txEl>
                                              <p:pRg st="11" end="1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3">
            <a:extLst>
              <a:ext uri="{FF2B5EF4-FFF2-40B4-BE49-F238E27FC236}">
                <a16:creationId xmlns:a16="http://schemas.microsoft.com/office/drawing/2014/main" id="{23C96BEC-5184-C608-1E48-9BDCFF6CF6F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A34A9E3-02E3-4DB6-99CD-13B2D6692C64}" type="slidenum">
              <a:rPr lang="es-ES" altLang="en-US" sz="1000" b="0">
                <a:latin typeface="Arial" panose="020B0604020202020204" pitchFamily="34" charset="0"/>
              </a:rPr>
              <a:pPr lvl="1" algn="r"/>
              <a:t>89</a:t>
            </a:fld>
            <a:endParaRPr lang="es-ES" altLang="en-US" sz="1000" b="0">
              <a:latin typeface="Arial" panose="020B0604020202020204" pitchFamily="34" charset="0"/>
            </a:endParaRPr>
          </a:p>
        </p:txBody>
      </p:sp>
      <p:sp>
        <p:nvSpPr>
          <p:cNvPr id="84995" name="Rectangle 3">
            <a:extLst>
              <a:ext uri="{FF2B5EF4-FFF2-40B4-BE49-F238E27FC236}">
                <a16:creationId xmlns:a16="http://schemas.microsoft.com/office/drawing/2014/main" id="{8C7307B7-49C8-E4C4-45D6-20ACE2958D5A}"/>
              </a:ext>
            </a:extLst>
          </p:cNvPr>
          <p:cNvSpPr>
            <a:spLocks noGrp="1" noChangeArrowheads="1"/>
          </p:cNvSpPr>
          <p:nvPr>
            <p:ph type="body" idx="4294967295"/>
          </p:nvPr>
        </p:nvSpPr>
        <p:spPr>
          <a:xfrm>
            <a:off x="0" y="1600200"/>
            <a:ext cx="9144000" cy="4724400"/>
          </a:xfrm>
        </p:spPr>
        <p:txBody>
          <a:bodyPr/>
          <a:lstStyle/>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treenode </a:t>
            </a: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 head_node, lua_node,</a:t>
            </a:r>
            <a:r>
              <a:rPr lang="en-US" altLang="en-US" sz="2500" b="1">
                <a:latin typeface="Courier New" panose="02070309020205020404" pitchFamily="49" charset="0"/>
                <a:ea typeface="ＭＳ Ｐゴシック" panose="020B0600070205080204" pitchFamily="34" charset="-128"/>
              </a:rPr>
              <a:t> … ;</a:t>
            </a:r>
          </a:p>
          <a:p>
            <a:pPr>
              <a:lnSpc>
                <a:spcPct val="80000"/>
              </a:lnSpc>
              <a:buFontTx/>
              <a:buNone/>
            </a:pPr>
            <a:endParaRPr lang="en-US" altLang="en-US" sz="25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rgbClr val="66FF33"/>
                </a:solidFill>
                <a:latin typeface="Courier New" panose="02070309020205020404" pitchFamily="49" charset="0"/>
                <a:ea typeface="ＭＳ Ｐゴシック" panose="020B0600070205080204" pitchFamily="34" charset="-128"/>
              </a:rPr>
              <a:t>/* use OpenGL functions to form matrix */</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LoadIdentity();</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Rotatef(theta[0], 0.0, 1.0, 0.0);</a:t>
            </a:r>
          </a:p>
          <a:p>
            <a:pPr>
              <a:lnSpc>
                <a:spcPct val="80000"/>
              </a:lnSpc>
              <a:buFontTx/>
              <a:buNone/>
            </a:pPr>
            <a:endParaRPr lang="en-US" altLang="en-US" sz="22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rgbClr val="66FF33"/>
                </a:solidFill>
                <a:latin typeface="Courier New" panose="02070309020205020404" pitchFamily="49" charset="0"/>
                <a:ea typeface="ＭＳ Ｐゴシック" panose="020B0600070205080204" pitchFamily="34" charset="-128"/>
              </a:rPr>
              <a:t>/* move model-view matrix to m */</a:t>
            </a:r>
          </a:p>
          <a:p>
            <a:pPr>
              <a:lnSpc>
                <a:spcPct val="80000"/>
              </a:lnSpc>
              <a:buFontTx/>
              <a:buNone/>
            </a:pP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GetFloatv(GL_MODELVIEW_MATRIX, </a:t>
            </a: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.m)</a:t>
            </a:r>
          </a:p>
          <a:p>
            <a:pPr>
              <a:lnSpc>
                <a:spcPct val="80000"/>
              </a:lnSpc>
              <a:buFontTx/>
              <a:buNone/>
            </a:pPr>
            <a:endParaRPr lang="en-US" altLang="en-US" sz="2500" b="1">
              <a:latin typeface="Courier New" panose="02070309020205020404" pitchFamily="49" charset="0"/>
              <a:ea typeface="ＭＳ Ｐゴシック" panose="020B0600070205080204" pitchFamily="34" charset="-128"/>
            </a:endParaRP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.f = torso; </a:t>
            </a:r>
            <a:r>
              <a:rPr lang="en-US" altLang="en-US" sz="2200" b="1">
                <a:solidFill>
                  <a:srgbClr val="66FF33"/>
                </a:solidFill>
                <a:latin typeface="Courier New" panose="02070309020205020404" pitchFamily="49" charset="0"/>
                <a:ea typeface="ＭＳ Ｐゴシック" panose="020B0600070205080204" pitchFamily="34" charset="-128"/>
              </a:rPr>
              <a:t>/* torso() draws torso */</a:t>
            </a: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.sibling = NULL;</a:t>
            </a:r>
          </a:p>
          <a:p>
            <a:pPr>
              <a:lnSpc>
                <a:spcPct val="80000"/>
              </a:lnSpc>
              <a:buFontTx/>
              <a:buNone/>
            </a:pPr>
            <a:r>
              <a:rPr lang="en-US" altLang="en-US" sz="2200" b="1">
                <a:solidFill>
                  <a:schemeClr val="accent2"/>
                </a:solidFill>
                <a:latin typeface="Courier New" panose="02070309020205020404" pitchFamily="49" charset="0"/>
                <a:ea typeface="ＭＳ Ｐゴシック" panose="020B0600070205080204" pitchFamily="34" charset="-128"/>
              </a:rPr>
              <a:t>torso_node</a:t>
            </a:r>
            <a:r>
              <a:rPr lang="en-US" altLang="en-US" sz="2200" b="1">
                <a:latin typeface="Courier New" panose="02070309020205020404" pitchFamily="49" charset="0"/>
                <a:ea typeface="ＭＳ Ｐゴシック" panose="020B0600070205080204" pitchFamily="34" charset="-128"/>
              </a:rPr>
              <a:t>.child = &amp;head_node;</a:t>
            </a:r>
          </a:p>
          <a:p>
            <a:pPr>
              <a:lnSpc>
                <a:spcPct val="80000"/>
              </a:lnSpc>
              <a:buFontTx/>
              <a:buNone/>
            </a:pPr>
            <a:r>
              <a:rPr lang="en-US" altLang="en-US" sz="2500">
                <a:ea typeface="ＭＳ Ｐゴシック" panose="020B0600070205080204" pitchFamily="34" charset="-128"/>
              </a:rPr>
              <a:t> </a:t>
            </a:r>
          </a:p>
        </p:txBody>
      </p:sp>
      <p:pic>
        <p:nvPicPr>
          <p:cNvPr id="84996" name="Picture 5">
            <a:extLst>
              <a:ext uri="{FF2B5EF4-FFF2-40B4-BE49-F238E27FC236}">
                <a16:creationId xmlns:a16="http://schemas.microsoft.com/office/drawing/2014/main" id="{EC7E30B5-5311-CEC6-7C62-46D205AF5A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74" b="10823"/>
          <a:stretch/>
        </p:blipFill>
        <p:spPr bwMode="auto">
          <a:xfrm>
            <a:off x="-1676400" y="1676399"/>
            <a:ext cx="11811000" cy="563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84997" name="Rectangle 2">
            <a:extLst>
              <a:ext uri="{FF2B5EF4-FFF2-40B4-BE49-F238E27FC236}">
                <a16:creationId xmlns:a16="http://schemas.microsoft.com/office/drawing/2014/main" id="{833EA74D-B69E-22F6-9781-2AB73C0534BC}"/>
              </a:ext>
            </a:extLst>
          </p:cNvPr>
          <p:cNvSpPr>
            <a:spLocks noGrp="1" noChangeArrowheads="1"/>
          </p:cNvSpPr>
          <p:nvPr>
            <p:ph type="title" idx="4294967295"/>
          </p:nvPr>
        </p:nvSpPr>
        <p:spPr>
          <a:xfrm>
            <a:off x="-457200" y="228600"/>
            <a:ext cx="9906000" cy="1066800"/>
          </a:xfrm>
          <a:solidFill>
            <a:schemeClr val="bg1"/>
          </a:solidFill>
        </p:spPr>
        <p:txBody>
          <a:bodyPr/>
          <a:lstStyle/>
          <a:p>
            <a:r>
              <a:rPr lang="en-US" altLang="en-US">
                <a:ea typeface="ＭＳ Ｐゴシック" panose="020B0600070205080204" pitchFamily="34" charset="-128"/>
              </a:rPr>
              <a:t>Defining the </a:t>
            </a:r>
            <a:r>
              <a:rPr lang="en-US" altLang="en-US">
                <a:solidFill>
                  <a:srgbClr val="FF9900"/>
                </a:solidFill>
                <a:ea typeface="ＭＳ Ｐゴシック" panose="020B0600070205080204" pitchFamily="34" charset="-128"/>
              </a:rPr>
              <a:t>torso node</a:t>
            </a:r>
          </a:p>
        </p:txBody>
      </p:sp>
      <p:sp>
        <p:nvSpPr>
          <p:cNvPr id="633862" name="Rectangle 6">
            <a:extLst>
              <a:ext uri="{FF2B5EF4-FFF2-40B4-BE49-F238E27FC236}">
                <a16:creationId xmlns:a16="http://schemas.microsoft.com/office/drawing/2014/main" id="{C6B0E93E-DD42-9C26-A6C1-9A2D99927958}"/>
              </a:ext>
            </a:extLst>
          </p:cNvPr>
          <p:cNvSpPr>
            <a:spLocks noChangeArrowheads="1"/>
          </p:cNvSpPr>
          <p:nvPr/>
        </p:nvSpPr>
        <p:spPr bwMode="auto">
          <a:xfrm>
            <a:off x="1543050" y="2571750"/>
            <a:ext cx="5867400" cy="990600"/>
          </a:xfrm>
          <a:prstGeom prst="rect">
            <a:avLst/>
          </a:prstGeom>
          <a:noFill/>
          <a:ln w="57150">
            <a:solidFill>
              <a:srgbClr val="FF33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rgbClr val="FF3399"/>
              </a:solidFill>
            </a:endParaRPr>
          </a:p>
        </p:txBody>
      </p:sp>
      <p:sp>
        <p:nvSpPr>
          <p:cNvPr id="2" name="Callout: Quad Arrow 1">
            <a:extLst>
              <a:ext uri="{FF2B5EF4-FFF2-40B4-BE49-F238E27FC236}">
                <a16:creationId xmlns:a16="http://schemas.microsoft.com/office/drawing/2014/main" id="{EC67E7A4-F509-F819-4AEE-CB67DF2223D5}"/>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84997"/>
                                        </p:tgtEl>
                                        <p:attrNameLst>
                                          <p:attrName>style.visibility</p:attrName>
                                        </p:attrNameLst>
                                      </p:cBhvr>
                                      <p:to>
                                        <p:strVal val="visible"/>
                                      </p:to>
                                    </p:set>
                                    <p:animEffect transition="in" filter="fade">
                                      <p:cBhvr>
                                        <p:cTn id="7" dur="2000"/>
                                        <p:tgtEl>
                                          <p:spTgt spid="84997"/>
                                        </p:tgtEl>
                                      </p:cBhvr>
                                    </p:animEffect>
                                    <p:anim calcmode="lin" valueType="num">
                                      <p:cBhvr>
                                        <p:cTn id="8" dur="2000" fill="hold"/>
                                        <p:tgtEl>
                                          <p:spTgt spid="84997"/>
                                        </p:tgtEl>
                                        <p:attrNameLst>
                                          <p:attrName>ppt_w</p:attrName>
                                        </p:attrNameLst>
                                      </p:cBhvr>
                                      <p:tavLst>
                                        <p:tav tm="0" fmla="#ppt_w*sin(2.5*pi*$)">
                                          <p:val>
                                            <p:fltVal val="0"/>
                                          </p:val>
                                        </p:tav>
                                        <p:tav tm="100000">
                                          <p:val>
                                            <p:fltVal val="1"/>
                                          </p:val>
                                        </p:tav>
                                      </p:tavLst>
                                    </p:anim>
                                    <p:anim calcmode="lin" valueType="num">
                                      <p:cBhvr>
                                        <p:cTn id="9" dur="2000" fill="hold"/>
                                        <p:tgtEl>
                                          <p:spTgt spid="84997"/>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 presetClass="entr" presetSubtype="10" fill="hold" nodeType="clickEffect">
                                  <p:stCondLst>
                                    <p:cond delay="0"/>
                                  </p:stCondLst>
                                  <p:childTnLst>
                                    <p:set>
                                      <p:cBhvr>
                                        <p:cTn id="13" dur="1" fill="hold">
                                          <p:stCondLst>
                                            <p:cond delay="0"/>
                                          </p:stCondLst>
                                        </p:cTn>
                                        <p:tgtEl>
                                          <p:spTgt spid="633862"/>
                                        </p:tgtEl>
                                        <p:attrNameLst>
                                          <p:attrName>style.visibility</p:attrName>
                                        </p:attrNameLst>
                                      </p:cBhvr>
                                      <p:to>
                                        <p:strVal val="visible"/>
                                      </p:to>
                                    </p:set>
                                    <p:animEffect transition="in" filter="checkerboard(across)">
                                      <p:cBhvr>
                                        <p:cTn id="14" dur="500"/>
                                        <p:tgtEl>
                                          <p:spTgt spid="633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7" grpId="0" animBg="1"/>
      <p:bldP spid="63386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Slide Number Placeholder 3">
            <a:extLst>
              <a:ext uri="{FF2B5EF4-FFF2-40B4-BE49-F238E27FC236}">
                <a16:creationId xmlns:a16="http://schemas.microsoft.com/office/drawing/2014/main" id="{A8CAC747-81B1-5073-F6E3-DC0CC7324CA9}"/>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491C0A98-6F5C-4BD2-A544-9731424B14DE}" type="slidenum">
              <a:rPr lang="es-ES" altLang="en-US" sz="1000" b="0">
                <a:latin typeface="Arial" panose="020B0604020202020204" pitchFamily="34" charset="0"/>
              </a:rPr>
              <a:pPr lvl="1" algn="r"/>
              <a:t>9</a:t>
            </a:fld>
            <a:endParaRPr lang="es-ES" altLang="en-US" sz="1000" b="0">
              <a:latin typeface="Arial" panose="020B0604020202020204" pitchFamily="34" charset="0"/>
            </a:endParaRPr>
          </a:p>
        </p:txBody>
      </p:sp>
      <p:sp>
        <p:nvSpPr>
          <p:cNvPr id="6147" name="Rectangle 2">
            <a:extLst>
              <a:ext uri="{FF2B5EF4-FFF2-40B4-BE49-F238E27FC236}">
                <a16:creationId xmlns:a16="http://schemas.microsoft.com/office/drawing/2014/main" id="{273C967E-0C5A-0DB3-4223-AB4B875FC7AB}"/>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6148" name="Rectangle 3">
            <a:extLst>
              <a:ext uri="{FF2B5EF4-FFF2-40B4-BE49-F238E27FC236}">
                <a16:creationId xmlns:a16="http://schemas.microsoft.com/office/drawing/2014/main" id="{10E4C9A0-1F9D-622F-26DC-10392372C4FB}"/>
              </a:ext>
            </a:extLst>
          </p:cNvPr>
          <p:cNvSpPr>
            <a:spLocks noGrp="1" noChangeArrowheads="1"/>
          </p:cNvSpPr>
          <p:nvPr>
            <p:ph type="body" idx="4294967295"/>
          </p:nvPr>
        </p:nvSpPr>
        <p:spPr>
          <a:xfrm>
            <a:off x="0" y="1524000"/>
            <a:ext cx="9144000" cy="5105400"/>
          </a:xfrm>
        </p:spPr>
        <p:txBody>
          <a:bodyPr/>
          <a:lstStyle/>
          <a:p>
            <a:pPr>
              <a:lnSpc>
                <a:spcPct val="90000"/>
              </a:lnSpc>
            </a:pPr>
            <a:r>
              <a:rPr lang="en-US" altLang="en-US" b="1">
                <a:solidFill>
                  <a:srgbClr val="FF0000"/>
                </a:solidFill>
                <a:ea typeface="ＭＳ Ｐゴシック" panose="020B0600070205080204" pitchFamily="34" charset="-128"/>
              </a:rPr>
              <a:t>GLU/GLUT</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Objects</a:t>
            </a:r>
          </a:p>
          <a:p>
            <a:pPr>
              <a:lnSpc>
                <a:spcPct val="90000"/>
              </a:lnSpc>
            </a:pPr>
            <a:endParaRPr lang="en-US" altLang="en-US">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Examine the limitations of linear modeling</a:t>
            </a:r>
          </a:p>
          <a:p>
            <a:pPr lvl="1">
              <a:lnSpc>
                <a:spcPct val="90000"/>
              </a:lnSpc>
            </a:pPr>
            <a:r>
              <a:rPr lang="en-US" altLang="en-US">
                <a:solidFill>
                  <a:schemeClr val="hlink"/>
                </a:solidFill>
                <a:ea typeface="ＭＳ Ｐゴシック" panose="020B0600070205080204" pitchFamily="34" charset="-128"/>
              </a:rPr>
              <a:t>Symbols and instances</a:t>
            </a:r>
          </a:p>
          <a:p>
            <a:pPr lvl="1">
              <a:lnSpc>
                <a:spcPct val="90000"/>
              </a:lnSpc>
              <a:buFontTx/>
              <a:buNone/>
            </a:pPr>
            <a:endParaRPr lang="en-US" altLang="en-US">
              <a:solidFill>
                <a:schemeClr val="hlink"/>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Introduce hierarchical models</a:t>
            </a:r>
          </a:p>
          <a:p>
            <a:pPr lvl="1">
              <a:lnSpc>
                <a:spcPct val="90000"/>
              </a:lnSpc>
            </a:pPr>
            <a:r>
              <a:rPr lang="en-US" altLang="en-US">
                <a:solidFill>
                  <a:schemeClr val="hlink"/>
                </a:solidFill>
                <a:ea typeface="ＭＳ Ｐゴシック" panose="020B0600070205080204" pitchFamily="34" charset="-128"/>
              </a:rPr>
              <a:t>Articulated models</a:t>
            </a:r>
          </a:p>
          <a:p>
            <a:pPr lvl="1">
              <a:lnSpc>
                <a:spcPct val="90000"/>
              </a:lnSpc>
            </a:pPr>
            <a:r>
              <a:rPr lang="en-US" altLang="en-US">
                <a:solidFill>
                  <a:schemeClr val="hlink"/>
                </a:solidFill>
                <a:ea typeface="ＭＳ Ｐゴシック" panose="020B0600070205080204" pitchFamily="34" charset="-128"/>
              </a:rPr>
              <a:t>Robots</a:t>
            </a:r>
          </a:p>
          <a:p>
            <a:pPr lvl="1">
              <a:lnSpc>
                <a:spcPct val="90000"/>
              </a:lnSpc>
              <a:buFontTx/>
              <a:buNone/>
            </a:pPr>
            <a:endParaRPr lang="en-US" altLang="en-US">
              <a:solidFill>
                <a:schemeClr val="hlink"/>
              </a:solidFill>
              <a:ea typeface="ＭＳ Ｐゴシック" panose="020B0600070205080204" pitchFamily="34" charset="-128"/>
            </a:endParaRPr>
          </a:p>
          <a:p>
            <a:pPr>
              <a:lnSpc>
                <a:spcPct val="90000"/>
              </a:lnSpc>
            </a:pPr>
            <a:r>
              <a:rPr lang="en-US" altLang="en-US">
                <a:solidFill>
                  <a:schemeClr val="hlink"/>
                </a:solidFill>
                <a:ea typeface="ＭＳ Ｐゴシック" panose="020B0600070205080204" pitchFamily="34" charset="-128"/>
              </a:rPr>
              <a:t>Introduce Tree and DAG models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Slide Number Placeholder 3">
            <a:extLst>
              <a:ext uri="{FF2B5EF4-FFF2-40B4-BE49-F238E27FC236}">
                <a16:creationId xmlns:a16="http://schemas.microsoft.com/office/drawing/2014/main" id="{4CA3CAE4-8D03-BE57-F203-E6AE1A2C009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457200" marR="0" lvl="1" indent="0" algn="r" defTabSz="914400" rtl="0" eaLnBrk="0" fontAlgn="base" latinLnBrk="0" hangingPunct="0">
              <a:lnSpc>
                <a:spcPct val="100000"/>
              </a:lnSpc>
              <a:spcBef>
                <a:spcPct val="0"/>
              </a:spcBef>
              <a:spcAft>
                <a:spcPct val="0"/>
              </a:spcAft>
              <a:buClrTx/>
              <a:buSzTx/>
              <a:buFontTx/>
              <a:buNone/>
              <a:tabLst/>
              <a:defRPr/>
            </a:pPr>
            <a:fld id="{AA8BB45F-14EB-4ABA-B762-48B55934E4C5}" type="slidenum">
              <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pPr marL="457200" marR="0" lvl="1" indent="0" algn="r" defTabSz="914400" rtl="0" eaLnBrk="0" fontAlgn="base" latinLnBrk="0" hangingPunct="0">
                <a:lnSpc>
                  <a:spcPct val="100000"/>
                </a:lnSpc>
                <a:spcBef>
                  <a:spcPct val="0"/>
                </a:spcBef>
                <a:spcAft>
                  <a:spcPct val="0"/>
                </a:spcAft>
                <a:buClrTx/>
                <a:buSzTx/>
                <a:buFontTx/>
                <a:buNone/>
                <a:tabLst/>
                <a:defRPr/>
              </a:pPr>
              <a:t>90</a:t>
            </a:fld>
            <a:endParaRPr kumimoji="0" lang="es-E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pic>
        <p:nvPicPr>
          <p:cNvPr id="86019" name="Picture 12">
            <a:extLst>
              <a:ext uri="{FF2B5EF4-FFF2-40B4-BE49-F238E27FC236}">
                <a16:creationId xmlns:a16="http://schemas.microsoft.com/office/drawing/2014/main" id="{0533D456-DB67-BCA1-0367-CC711F9FB0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764" b="15447"/>
          <a:stretch/>
        </p:blipFill>
        <p:spPr bwMode="auto">
          <a:xfrm>
            <a:off x="0" y="2133600"/>
            <a:ext cx="97917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00071" name="Text Box 7">
            <a:extLst>
              <a:ext uri="{FF2B5EF4-FFF2-40B4-BE49-F238E27FC236}">
                <a16:creationId xmlns:a16="http://schemas.microsoft.com/office/drawing/2014/main" id="{14128FDD-A11E-08CA-81B2-29DB920341C3}"/>
              </a:ext>
            </a:extLst>
          </p:cNvPr>
          <p:cNvSpPr txBox="1">
            <a:spLocks noChangeArrowheads="1"/>
          </p:cNvSpPr>
          <p:nvPr/>
        </p:nvSpPr>
        <p:spPr bwMode="auto">
          <a:xfrm>
            <a:off x="6440488" y="6035675"/>
            <a:ext cx="2728912" cy="83026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      dynamic</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.c</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Class Participation 3</a:t>
            </a:r>
          </a:p>
        </p:txBody>
      </p:sp>
      <p:pic>
        <p:nvPicPr>
          <p:cNvPr id="86021" name="Picture 7">
            <a:extLst>
              <a:ext uri="{FF2B5EF4-FFF2-40B4-BE49-F238E27FC236}">
                <a16:creationId xmlns:a16="http://schemas.microsoft.com/office/drawing/2014/main" id="{0E6540D0-A58D-4537-0DD8-A937125E9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388" t="12938" r="10077" b="27763"/>
          <a:stretch>
            <a:fillRect/>
          </a:stretch>
        </p:blipFill>
        <p:spPr bwMode="auto">
          <a:xfrm>
            <a:off x="5470525" y="1295400"/>
            <a:ext cx="36734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6" name="Text Box 8">
            <a:extLst>
              <a:ext uri="{FF2B5EF4-FFF2-40B4-BE49-F238E27FC236}">
                <a16:creationId xmlns:a16="http://schemas.microsoft.com/office/drawing/2014/main" id="{A0DE5EE3-7C76-624A-3B60-021A9C51B191}"/>
              </a:ext>
            </a:extLst>
          </p:cNvPr>
          <p:cNvSpPr txBox="1">
            <a:spLocks noChangeArrowheads="1"/>
          </p:cNvSpPr>
          <p:nvPr/>
        </p:nvSpPr>
        <p:spPr bwMode="auto">
          <a:xfrm>
            <a:off x="508000" y="5341938"/>
            <a:ext cx="8775700" cy="461962"/>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CAN YOU control the </a:t>
            </a:r>
            <a:r>
              <a:rPr kumimoji="0" lang="en-US" altLang="en-US" sz="2400" b="1" i="0" u="none" strike="noStrike" kern="1200" cap="none" spc="0" normalizeH="0" baseline="0" noProof="0">
                <a:ln>
                  <a:noFill/>
                </a:ln>
                <a:solidFill>
                  <a:srgbClr val="FF9900"/>
                </a:solidFill>
                <a:effectLst/>
                <a:uLnTx/>
                <a:uFillTx/>
                <a:latin typeface="Times New Roman" panose="02020603050405020304" pitchFamily="18" charset="0"/>
                <a:ea typeface="ＭＳ Ｐゴシック" panose="020B0600070205080204" pitchFamily="34" charset="-128"/>
                <a:cs typeface="+mn-cs"/>
              </a:rPr>
              <a:t>dynamic robot </a:t>
            </a:r>
            <a:r>
              <a:rPr kumimoji="0" lang="en-US" altLang="en-US" sz="2400" b="1"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t>to get to THIS position????</a:t>
            </a:r>
          </a:p>
        </p:txBody>
      </p:sp>
    </p:spTree>
    <p:extLst>
      <p:ext uri="{BB962C8B-B14F-4D97-AF65-F5344CB8AC3E}">
        <p14:creationId xmlns:p14="http://schemas.microsoft.com/office/powerpoint/2010/main" val="3188974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600071"/>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checkerboard(across)">
                                      <p:cBhvr>
                                        <p:cTn id="11" dur="500"/>
                                        <p:tgtEl>
                                          <p:spTgt spid="6">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ntr" presetSubtype="16"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diamond(in)">
                                      <p:cBhvr>
                                        <p:cTn id="16" dur="3000"/>
                                        <p:tgtEl>
                                          <p:spTgt spid="6">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xit" presetSubtype="10" fill="hold" nodeType="clickEffect">
                                  <p:stCondLst>
                                    <p:cond delay="0"/>
                                  </p:stCondLst>
                                  <p:childTnLst>
                                    <p:animEffect transition="out" filter="blinds(horizontal)">
                                      <p:cBhvr>
                                        <p:cTn id="20" dur="500"/>
                                        <p:tgtEl>
                                          <p:spTgt spid="6">
                                            <p:txEl>
                                              <p:pRg st="0" end="0"/>
                                            </p:txEl>
                                          </p:spTgt>
                                        </p:tgtEl>
                                      </p:cBhvr>
                                    </p:animEffect>
                                    <p:set>
                                      <p:cBhvr>
                                        <p:cTn id="21" dur="1" fill="hold">
                                          <p:stCondLst>
                                            <p:cond delay="499"/>
                                          </p:stCondLst>
                                        </p:cTn>
                                        <p:tgtEl>
                                          <p:spTgt spid="6">
                                            <p:txEl>
                                              <p:pRg st="0" end="0"/>
                                            </p:txEl>
                                          </p:spTgt>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6">
                                            <p:bg/>
                                          </p:spTgt>
                                        </p:tgtEl>
                                      </p:cBhvr>
                                    </p:animEffect>
                                    <p:set>
                                      <p:cBhvr>
                                        <p:cTn id="24" dur="1" fill="hold">
                                          <p:stCondLst>
                                            <p:cond delay="499"/>
                                          </p:stCondLst>
                                        </p:cTn>
                                        <p:tgtEl>
                                          <p:spTgt spid="6">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1" grpId="0" animBg="1"/>
      <p:bldP spid="6" grpId="0" build="allAtOnce"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3">
            <a:extLst>
              <a:ext uri="{FF2B5EF4-FFF2-40B4-BE49-F238E27FC236}">
                <a16:creationId xmlns:a16="http://schemas.microsoft.com/office/drawing/2014/main" id="{4CA3CAE4-8D03-BE57-F203-E6AE1A2C009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AA8BB45F-14EB-4ABA-B762-48B55934E4C5}" type="slidenum">
              <a:rPr lang="es-ES" altLang="en-US" sz="1000" b="0">
                <a:latin typeface="Arial" panose="020B0604020202020204" pitchFamily="34" charset="0"/>
              </a:rPr>
              <a:pPr lvl="1" algn="r"/>
              <a:t>91</a:t>
            </a:fld>
            <a:endParaRPr lang="es-ES" altLang="en-US" sz="1000" b="0">
              <a:latin typeface="Arial" panose="020B0604020202020204" pitchFamily="34" charset="0"/>
            </a:endParaRPr>
          </a:p>
        </p:txBody>
      </p:sp>
      <p:pic>
        <p:nvPicPr>
          <p:cNvPr id="86019" name="Picture 12">
            <a:extLst>
              <a:ext uri="{FF2B5EF4-FFF2-40B4-BE49-F238E27FC236}">
                <a16:creationId xmlns:a16="http://schemas.microsoft.com/office/drawing/2014/main" id="{0533D456-DB67-BCA1-0367-CC711F9FB0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848" b="15447"/>
          <a:stretch/>
        </p:blipFill>
        <p:spPr bwMode="auto">
          <a:xfrm>
            <a:off x="0" y="2209800"/>
            <a:ext cx="9791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86021" name="Picture 7">
            <a:extLst>
              <a:ext uri="{FF2B5EF4-FFF2-40B4-BE49-F238E27FC236}">
                <a16:creationId xmlns:a16="http://schemas.microsoft.com/office/drawing/2014/main" id="{0E6540D0-A58D-4537-0DD8-A937125E9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0388" t="12938" r="10077" b="27763"/>
          <a:stretch>
            <a:fillRect/>
          </a:stretch>
        </p:blipFill>
        <p:spPr bwMode="auto">
          <a:xfrm>
            <a:off x="5470525" y="1295400"/>
            <a:ext cx="367347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Callout: Quad Arrow 1">
            <a:extLst>
              <a:ext uri="{FF2B5EF4-FFF2-40B4-BE49-F238E27FC236}">
                <a16:creationId xmlns:a16="http://schemas.microsoft.com/office/drawing/2014/main" id="{B2DA64BC-842D-06D7-4265-BDB29DE9335A}"/>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3">
            <a:extLst>
              <a:ext uri="{FF2B5EF4-FFF2-40B4-BE49-F238E27FC236}">
                <a16:creationId xmlns:a16="http://schemas.microsoft.com/office/drawing/2014/main" id="{BBFBD317-8E24-D63D-ED77-4FD5743E4987}"/>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97000EFD-A5F0-4EE6-8139-A91B1F69078D}" type="slidenum">
              <a:rPr lang="es-ES" altLang="en-US" sz="1000" b="0">
                <a:latin typeface="Arial" panose="020B0604020202020204" pitchFamily="34" charset="0"/>
              </a:rPr>
              <a:pPr lvl="1" algn="r"/>
              <a:t>92</a:t>
            </a:fld>
            <a:endParaRPr lang="es-ES" altLang="en-US" sz="1000" b="0">
              <a:latin typeface="Arial" panose="020B0604020202020204" pitchFamily="34" charset="0"/>
            </a:endParaRPr>
          </a:p>
        </p:txBody>
      </p:sp>
      <p:sp>
        <p:nvSpPr>
          <p:cNvPr id="87043" name="Rectangle 2">
            <a:extLst>
              <a:ext uri="{FF2B5EF4-FFF2-40B4-BE49-F238E27FC236}">
                <a16:creationId xmlns:a16="http://schemas.microsoft.com/office/drawing/2014/main" id="{75884ABA-3D3F-9629-7177-F29A0BC80832}"/>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Notes</a:t>
            </a:r>
          </a:p>
        </p:txBody>
      </p:sp>
      <p:sp>
        <p:nvSpPr>
          <p:cNvPr id="558085" name="Rectangle 3">
            <a:extLst>
              <a:ext uri="{FF2B5EF4-FFF2-40B4-BE49-F238E27FC236}">
                <a16:creationId xmlns:a16="http://schemas.microsoft.com/office/drawing/2014/main" id="{9BC75EED-BD6D-DDB1-214D-4CC651F8D72D}"/>
              </a:ext>
            </a:extLst>
          </p:cNvPr>
          <p:cNvSpPr>
            <a:spLocks noGrp="1" noChangeArrowheads="1"/>
          </p:cNvSpPr>
          <p:nvPr>
            <p:ph type="body" idx="4294967295"/>
          </p:nvPr>
        </p:nvSpPr>
        <p:spPr>
          <a:xfrm>
            <a:off x="-152400" y="1524000"/>
            <a:ext cx="9448800" cy="5334000"/>
          </a:xfrm>
        </p:spPr>
        <p:txBody>
          <a:bodyPr/>
          <a:lstStyle/>
          <a:p>
            <a:r>
              <a:rPr lang="en-US" altLang="en-US" sz="2800">
                <a:ea typeface="ＭＳ Ｐゴシック" panose="020B0600070205080204" pitchFamily="34" charset="-128"/>
              </a:rPr>
              <a:t>The </a:t>
            </a:r>
            <a:r>
              <a:rPr lang="en-US" altLang="en-US" sz="2800" b="1">
                <a:solidFill>
                  <a:schemeClr val="accent2"/>
                </a:solidFill>
                <a:ea typeface="ＭＳ Ｐゴシック" panose="020B0600070205080204" pitchFamily="34" charset="-128"/>
              </a:rPr>
              <a:t>position</a:t>
            </a:r>
            <a:r>
              <a:rPr lang="en-US" altLang="en-US" sz="2800">
                <a:ea typeface="ＭＳ Ｐゴシック" panose="020B0600070205080204" pitchFamily="34" charset="-128"/>
              </a:rPr>
              <a:t> of </a:t>
            </a:r>
            <a:r>
              <a:rPr lang="en-US" altLang="en-US" sz="2800" b="1">
                <a:solidFill>
                  <a:srgbClr val="FF9900"/>
                </a:solidFill>
                <a:ea typeface="ＭＳ Ｐゴシック" panose="020B0600070205080204" pitchFamily="34" charset="-128"/>
              </a:rPr>
              <a:t>Figure</a:t>
            </a:r>
            <a:r>
              <a:rPr lang="en-US" altLang="en-US" sz="2800">
                <a:ea typeface="ＭＳ Ｐゴシック" panose="020B0600070205080204" pitchFamily="34" charset="-128"/>
              </a:rPr>
              <a:t> is determined by 11 joint angles stored in</a:t>
            </a:r>
            <a:r>
              <a:rPr lang="en-US" altLang="en-US">
                <a:ea typeface="ＭＳ Ｐゴシック" panose="020B0600070205080204" pitchFamily="34" charset="-128"/>
              </a:rPr>
              <a:t> </a:t>
            </a:r>
            <a:r>
              <a:rPr lang="en-US" altLang="en-US" sz="2800" b="1">
                <a:latin typeface="Courier New" panose="02070309020205020404" pitchFamily="49" charset="0"/>
                <a:ea typeface="ＭＳ Ｐゴシック" panose="020B0600070205080204" pitchFamily="34" charset="-128"/>
              </a:rPr>
              <a:t>theta[11]</a:t>
            </a:r>
          </a:p>
          <a:p>
            <a:pPr>
              <a:buFontTx/>
              <a:buNone/>
            </a:pPr>
            <a:endParaRPr lang="en-US" altLang="en-US" sz="2800" b="1">
              <a:latin typeface="Courier New" panose="02070309020205020404" pitchFamily="49" charset="0"/>
              <a:ea typeface="ＭＳ Ｐゴシック" panose="020B0600070205080204" pitchFamily="34" charset="-128"/>
            </a:endParaRPr>
          </a:p>
          <a:p>
            <a:r>
              <a:rPr lang="en-US" altLang="en-US" sz="2800" b="1">
                <a:solidFill>
                  <a:schemeClr val="accent2"/>
                </a:solidFill>
                <a:ea typeface="ＭＳ Ｐゴシック" panose="020B0600070205080204" pitchFamily="34" charset="-128"/>
              </a:rPr>
              <a:t>Animate</a:t>
            </a:r>
            <a:r>
              <a:rPr lang="en-US" altLang="en-US" sz="2800">
                <a:solidFill>
                  <a:srgbClr val="FF3399"/>
                </a:solidFill>
                <a:ea typeface="ＭＳ Ｐゴシック" panose="020B0600070205080204" pitchFamily="34" charset="-128"/>
              </a:rPr>
              <a:t> by changing the </a:t>
            </a:r>
            <a:r>
              <a:rPr lang="en-US" altLang="en-US" sz="2800" b="1">
                <a:solidFill>
                  <a:schemeClr val="accent2"/>
                </a:solidFill>
                <a:ea typeface="ＭＳ Ｐゴシック" panose="020B0600070205080204" pitchFamily="34" charset="-128"/>
              </a:rPr>
              <a:t>angles</a:t>
            </a:r>
            <a:r>
              <a:rPr lang="en-US" altLang="en-US" sz="2800">
                <a:solidFill>
                  <a:srgbClr val="FF3399"/>
                </a:solidFill>
                <a:ea typeface="ＭＳ Ｐゴシック" panose="020B0600070205080204" pitchFamily="34" charset="-128"/>
              </a:rPr>
              <a:t> and redisplaying</a:t>
            </a:r>
          </a:p>
          <a:p>
            <a:pPr>
              <a:buFontTx/>
              <a:buNone/>
            </a:pPr>
            <a:endParaRPr lang="en-US" altLang="en-US" sz="2800">
              <a:solidFill>
                <a:srgbClr val="FF3399"/>
              </a:solidFill>
              <a:ea typeface="ＭＳ Ｐゴシック" panose="020B0600070205080204" pitchFamily="34" charset="-128"/>
            </a:endParaRPr>
          </a:p>
          <a:p>
            <a:r>
              <a:rPr lang="en-US" altLang="en-US" sz="2800">
                <a:ea typeface="ＭＳ Ｐゴシック" panose="020B0600070205080204" pitchFamily="34" charset="-128"/>
              </a:rPr>
              <a:t>We form the required </a:t>
            </a:r>
            <a:r>
              <a:rPr lang="en-US" altLang="en-US" sz="2800" b="1">
                <a:solidFill>
                  <a:srgbClr val="C00000"/>
                </a:solidFill>
                <a:ea typeface="ＭＳ Ｐゴシック" panose="020B0600070205080204" pitchFamily="34" charset="-128"/>
              </a:rPr>
              <a:t>Matrices</a:t>
            </a:r>
            <a:r>
              <a:rPr lang="en-US" altLang="en-US" sz="2800">
                <a:ea typeface="ＭＳ Ｐゴシック" panose="020B0600070205080204" pitchFamily="34" charset="-128"/>
              </a:rPr>
              <a:t> using</a:t>
            </a:r>
            <a:r>
              <a:rPr lang="en-US" altLang="en-US">
                <a:ea typeface="ＭＳ Ｐゴシック" panose="020B0600070205080204" pitchFamily="34" charset="-128"/>
              </a:rPr>
              <a:t> </a:t>
            </a:r>
            <a:r>
              <a:rPr lang="en-US" altLang="en-US" sz="2800" b="1">
                <a:solidFill>
                  <a:srgbClr val="FF0000"/>
                </a:solidFill>
                <a:latin typeface="Courier New" panose="02070309020205020404" pitchFamily="49" charset="0"/>
                <a:ea typeface="ＭＳ Ｐゴシック" panose="020B0600070205080204" pitchFamily="34" charset="-128"/>
              </a:rPr>
              <a:t>gl</a:t>
            </a:r>
            <a:r>
              <a:rPr lang="en-US" altLang="en-US" sz="2800" b="1">
                <a:latin typeface="Courier New" panose="02070309020205020404" pitchFamily="49" charset="0"/>
                <a:ea typeface="ＭＳ Ｐゴシック" panose="020B0600070205080204" pitchFamily="34" charset="-128"/>
              </a:rPr>
              <a:t>Rotate</a:t>
            </a:r>
            <a:r>
              <a:rPr lang="en-US" altLang="en-US">
                <a:ea typeface="ＭＳ Ｐゴシック" panose="020B0600070205080204" pitchFamily="34" charset="-128"/>
              </a:rPr>
              <a:t> </a:t>
            </a:r>
            <a:r>
              <a:rPr lang="en-US" altLang="en-US" sz="2800">
                <a:ea typeface="ＭＳ Ｐゴシック" panose="020B0600070205080204" pitchFamily="34" charset="-128"/>
              </a:rPr>
              <a:t>and</a:t>
            </a:r>
            <a:r>
              <a:rPr lang="en-US" altLang="en-US">
                <a:ea typeface="ＭＳ Ｐゴシック" panose="020B0600070205080204" pitchFamily="34" charset="-128"/>
              </a:rPr>
              <a:t> </a:t>
            </a:r>
            <a:r>
              <a:rPr lang="en-US" altLang="en-US" sz="2800" b="1">
                <a:solidFill>
                  <a:srgbClr val="FF0000"/>
                </a:solidFill>
                <a:latin typeface="Courier New" panose="02070309020205020404" pitchFamily="49" charset="0"/>
                <a:ea typeface="ＭＳ Ｐゴシック" panose="020B0600070205080204" pitchFamily="34" charset="-128"/>
              </a:rPr>
              <a:t>gl</a:t>
            </a:r>
            <a:r>
              <a:rPr lang="en-US" altLang="en-US" sz="2800" b="1">
                <a:latin typeface="Courier New" panose="02070309020205020404" pitchFamily="49" charset="0"/>
                <a:ea typeface="ＭＳ Ｐゴシック" panose="020B0600070205080204" pitchFamily="34" charset="-128"/>
              </a:rPr>
              <a:t>Translate</a:t>
            </a:r>
            <a:r>
              <a:rPr lang="en-US" altLang="en-US">
                <a:ea typeface="ＭＳ Ｐゴシック" panose="020B0600070205080204" pitchFamily="34" charset="-128"/>
              </a:rPr>
              <a:t> </a:t>
            </a:r>
          </a:p>
          <a:p>
            <a:pPr lvl="1"/>
            <a:r>
              <a:rPr lang="en-US" altLang="en-US">
                <a:ea typeface="ＭＳ Ｐゴシック" panose="020B0600070205080204" pitchFamily="34" charset="-128"/>
              </a:rPr>
              <a:t>More efficient than software</a:t>
            </a:r>
          </a:p>
          <a:p>
            <a:pPr lvl="1"/>
            <a:r>
              <a:rPr lang="en-US" altLang="en-US">
                <a:ea typeface="ＭＳ Ｐゴシック" panose="020B0600070205080204" pitchFamily="34" charset="-128"/>
              </a:rPr>
              <a:t>Because the </a:t>
            </a:r>
            <a:r>
              <a:rPr lang="en-US" altLang="en-US" b="1">
                <a:solidFill>
                  <a:srgbClr val="C00000"/>
                </a:solidFill>
                <a:ea typeface="ＭＳ Ｐゴシック" panose="020B0600070205080204" pitchFamily="34" charset="-128"/>
              </a:rPr>
              <a:t>matrix</a:t>
            </a:r>
            <a:r>
              <a:rPr lang="en-US" altLang="en-US">
                <a:ea typeface="ＭＳ Ｐゴシック" panose="020B0600070205080204" pitchFamily="34" charset="-128"/>
              </a:rPr>
              <a:t> is formed in </a:t>
            </a:r>
            <a:r>
              <a:rPr lang="en-US" altLang="en-US" b="1">
                <a:solidFill>
                  <a:srgbClr val="FF9900"/>
                </a:solidFill>
                <a:ea typeface="ＭＳ Ｐゴシック" panose="020B0600070205080204" pitchFamily="34" charset="-128"/>
              </a:rPr>
              <a:t>model-view </a:t>
            </a:r>
            <a:r>
              <a:rPr lang="en-US" altLang="en-US" b="1">
                <a:solidFill>
                  <a:srgbClr val="C00000"/>
                </a:solidFill>
                <a:ea typeface="ＭＳ Ｐゴシック" panose="020B0600070205080204" pitchFamily="34" charset="-128"/>
              </a:rPr>
              <a:t>Matrix</a:t>
            </a:r>
            <a:r>
              <a:rPr lang="en-US" altLang="en-US">
                <a:ea typeface="ＭＳ Ｐゴシック" panose="020B0600070205080204" pitchFamily="34" charset="-128"/>
              </a:rPr>
              <a:t>, we may want to </a:t>
            </a:r>
            <a:r>
              <a:rPr lang="en-US" altLang="en-US" b="1">
                <a:solidFill>
                  <a:srgbClr val="FF0000"/>
                </a:solidFill>
                <a:ea typeface="ＭＳ Ｐゴシック" panose="020B0600070205080204" pitchFamily="34" charset="-128"/>
              </a:rPr>
              <a:t>first push original </a:t>
            </a:r>
            <a:r>
              <a:rPr lang="en-US" altLang="en-US" b="1">
                <a:solidFill>
                  <a:srgbClr val="990033"/>
                </a:solidFill>
                <a:ea typeface="ＭＳ Ｐゴシック" panose="020B0600070205080204" pitchFamily="34" charset="-128"/>
              </a:rPr>
              <a:t>model-view Matrix </a:t>
            </a:r>
            <a:r>
              <a:rPr lang="en-US" altLang="en-US" b="1">
                <a:solidFill>
                  <a:srgbClr val="FF0000"/>
                </a:solidFill>
                <a:ea typeface="ＭＳ Ｐゴシック" panose="020B0600070205080204" pitchFamily="34" charset="-128"/>
              </a:rPr>
              <a:t>on </a:t>
            </a:r>
            <a:r>
              <a:rPr lang="en-US" altLang="en-US" b="1">
                <a:solidFill>
                  <a:srgbClr val="C00000"/>
                </a:solidFill>
                <a:ea typeface="ＭＳ Ｐゴシック" panose="020B0600070205080204" pitchFamily="34" charset="-128"/>
              </a:rPr>
              <a:t>Matrix</a:t>
            </a:r>
            <a:r>
              <a:rPr lang="en-US" altLang="en-US" b="1">
                <a:solidFill>
                  <a:srgbClr val="FF0000"/>
                </a:solidFill>
                <a:ea typeface="ＭＳ Ｐゴシック" panose="020B0600070205080204" pitchFamily="34" charset="-128"/>
              </a:rPr>
              <a:t> stack</a:t>
            </a:r>
          </a:p>
        </p:txBody>
      </p:sp>
      <p:sp>
        <p:nvSpPr>
          <p:cNvPr id="2" name="Callout: Quad Arrow 1">
            <a:extLst>
              <a:ext uri="{FF2B5EF4-FFF2-40B4-BE49-F238E27FC236}">
                <a16:creationId xmlns:a16="http://schemas.microsoft.com/office/drawing/2014/main" id="{77842952-C86F-63B2-953D-4EBC837E2BC6}"/>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pic>
        <p:nvPicPr>
          <p:cNvPr id="3" name="Picture 7">
            <a:extLst>
              <a:ext uri="{FF2B5EF4-FFF2-40B4-BE49-F238E27FC236}">
                <a16:creationId xmlns:a16="http://schemas.microsoft.com/office/drawing/2014/main" id="{993DA54D-383C-ED15-4D8E-1D70BD823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0388" t="12938" r="10077" b="27763"/>
          <a:stretch>
            <a:fillRect/>
          </a:stretch>
        </p:blipFill>
        <p:spPr bwMode="auto">
          <a:xfrm>
            <a:off x="6324600" y="84333"/>
            <a:ext cx="1991422" cy="1355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58085">
                                            <p:txEl>
                                              <p:pRg st="2" end="2"/>
                                            </p:txEl>
                                          </p:spTgt>
                                        </p:tgtEl>
                                        <p:attrNameLst>
                                          <p:attrName>style.visibility</p:attrName>
                                        </p:attrNameLst>
                                      </p:cBhvr>
                                      <p:to>
                                        <p:strVal val="visible"/>
                                      </p:to>
                                    </p:set>
                                    <p:animEffect transition="in" filter="checkerboard(across)">
                                      <p:cBhvr>
                                        <p:cTn id="7" dur="500"/>
                                        <p:tgtEl>
                                          <p:spTgt spid="55808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58085">
                                            <p:txEl>
                                              <p:pRg st="6" end="6"/>
                                            </p:txEl>
                                          </p:spTgt>
                                        </p:tgtEl>
                                        <p:attrNameLst>
                                          <p:attrName>style.visibility</p:attrName>
                                        </p:attrNameLst>
                                      </p:cBhvr>
                                      <p:to>
                                        <p:strVal val="visible"/>
                                      </p:to>
                                    </p:set>
                                    <p:animEffect transition="in" filter="diamond(in)">
                                      <p:cBhvr>
                                        <p:cTn id="12" dur="2000"/>
                                        <p:tgtEl>
                                          <p:spTgt spid="55808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Slide Number Placeholder 3">
            <a:extLst>
              <a:ext uri="{FF2B5EF4-FFF2-40B4-BE49-F238E27FC236}">
                <a16:creationId xmlns:a16="http://schemas.microsoft.com/office/drawing/2014/main" id="{4B0D5459-AA77-24BF-B976-FB47CDD8AEF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2B5ECCCD-E5F5-40F6-AC39-0D7C7B80C01C}" type="slidenum">
              <a:rPr lang="es-ES" altLang="en-US" sz="1000" b="0">
                <a:latin typeface="Arial" panose="020B0604020202020204" pitchFamily="34" charset="0"/>
              </a:rPr>
              <a:pPr lvl="1" algn="r"/>
              <a:t>93</a:t>
            </a:fld>
            <a:endParaRPr lang="es-ES" altLang="en-US" sz="1000" b="0">
              <a:latin typeface="Arial" panose="020B0604020202020204" pitchFamily="34" charset="0"/>
            </a:endParaRPr>
          </a:p>
        </p:txBody>
      </p:sp>
      <p:sp>
        <p:nvSpPr>
          <p:cNvPr id="559108" name="Rectangle 2">
            <a:extLst>
              <a:ext uri="{FF2B5EF4-FFF2-40B4-BE49-F238E27FC236}">
                <a16:creationId xmlns:a16="http://schemas.microsoft.com/office/drawing/2014/main" id="{6ADAC87F-3C53-C661-0B73-68E4F103C49A}"/>
              </a:ext>
            </a:extLst>
          </p:cNvPr>
          <p:cNvSpPr>
            <a:spLocks noGrp="1" noChangeArrowheads="1"/>
          </p:cNvSpPr>
          <p:nvPr>
            <p:ph type="title" idx="4294967295"/>
          </p:nvPr>
        </p:nvSpPr>
        <p:spPr>
          <a:xfrm>
            <a:off x="609600" y="152400"/>
            <a:ext cx="6248400" cy="1066800"/>
          </a:xfrm>
          <a:ln>
            <a:solidFill>
              <a:schemeClr val="accent1"/>
            </a:solidFill>
          </a:ln>
        </p:spPr>
        <p:txBody>
          <a:bodyPr/>
          <a:lstStyle/>
          <a:p>
            <a:pPr>
              <a:defRPr/>
            </a:pPr>
            <a:r>
              <a:rPr lang="en-US" dirty="0">
                <a:solidFill>
                  <a:schemeClr val="accent1"/>
                </a:solidFill>
              </a:rPr>
              <a:t>Preorder </a:t>
            </a:r>
            <a:r>
              <a:rPr lang="en-US" dirty="0">
                <a:solidFill>
                  <a:srgbClr val="7030A0"/>
                </a:solidFill>
              </a:rPr>
              <a:t>Traversal</a:t>
            </a:r>
            <a:br>
              <a:rPr lang="en-US" dirty="0">
                <a:solidFill>
                  <a:srgbClr val="7030A0"/>
                </a:solidFill>
              </a:rPr>
            </a:br>
            <a:r>
              <a:rPr lang="en-US" sz="2800" dirty="0">
                <a:solidFill>
                  <a:schemeClr val="accent5">
                    <a:lumMod val="75000"/>
                  </a:schemeClr>
                </a:solidFill>
              </a:rPr>
              <a:t>root</a:t>
            </a:r>
            <a:r>
              <a:rPr lang="en-US" sz="2800" dirty="0">
                <a:solidFill>
                  <a:srgbClr val="7030A0"/>
                </a:solidFill>
              </a:rPr>
              <a:t> </a:t>
            </a:r>
            <a:r>
              <a:rPr lang="en-US" sz="2800" dirty="0">
                <a:solidFill>
                  <a:srgbClr val="66FF33"/>
                </a:solidFill>
              </a:rPr>
              <a:t>Left</a:t>
            </a:r>
            <a:r>
              <a:rPr lang="en-US" sz="2800" dirty="0">
                <a:solidFill>
                  <a:srgbClr val="7030A0"/>
                </a:solidFill>
              </a:rPr>
              <a:t> </a:t>
            </a:r>
            <a:r>
              <a:rPr lang="en-US" sz="2800" dirty="0">
                <a:solidFill>
                  <a:srgbClr val="FF0000"/>
                </a:solidFill>
              </a:rPr>
              <a:t>Right</a:t>
            </a:r>
          </a:p>
        </p:txBody>
      </p:sp>
      <p:sp>
        <p:nvSpPr>
          <p:cNvPr id="559109" name="Rectangle 3">
            <a:extLst>
              <a:ext uri="{FF2B5EF4-FFF2-40B4-BE49-F238E27FC236}">
                <a16:creationId xmlns:a16="http://schemas.microsoft.com/office/drawing/2014/main" id="{FA6D60EC-9E42-3035-FECD-A3F634DFFF28}"/>
              </a:ext>
            </a:extLst>
          </p:cNvPr>
          <p:cNvSpPr>
            <a:spLocks noGrp="1" noChangeArrowheads="1"/>
          </p:cNvSpPr>
          <p:nvPr>
            <p:ph type="body" idx="4294967295"/>
          </p:nvPr>
        </p:nvSpPr>
        <p:spPr>
          <a:xfrm>
            <a:off x="-57150" y="2000250"/>
            <a:ext cx="9525000" cy="5105400"/>
          </a:xfrm>
        </p:spPr>
        <p:txBody>
          <a:bodyPr/>
          <a:lstStyle/>
          <a:p>
            <a:pPr>
              <a:lnSpc>
                <a:spcPct val="90000"/>
              </a:lnSpc>
              <a:buFontTx/>
              <a:buNone/>
            </a:pPr>
            <a:r>
              <a:rPr lang="en-US" altLang="en-US" sz="2200" b="1">
                <a:latin typeface="Courier New" panose="02070309020205020404" pitchFamily="49" charset="0"/>
                <a:ea typeface="ＭＳ Ｐゴシック" panose="020B0600070205080204" pitchFamily="34" charset="-128"/>
              </a:rPr>
              <a:t>void </a:t>
            </a:r>
            <a:r>
              <a:rPr lang="en-US" altLang="en-US" sz="2200" b="1">
                <a:solidFill>
                  <a:schemeClr val="accent2"/>
                </a:solidFill>
                <a:latin typeface="Courier New" panose="02070309020205020404" pitchFamily="49" charset="0"/>
                <a:ea typeface="ＭＳ Ｐゴシック" panose="020B0600070205080204" pitchFamily="34" charset="-128"/>
              </a:rPr>
              <a:t>traverse</a:t>
            </a:r>
            <a:r>
              <a:rPr lang="en-US" altLang="en-US" sz="2200" b="1">
                <a:latin typeface="Courier New" panose="02070309020205020404" pitchFamily="49" charset="0"/>
                <a:ea typeface="ＭＳ Ｐゴシック" panose="020B0600070205080204" pitchFamily="34" charset="-128"/>
              </a:rPr>
              <a:t>(treenode *</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if(</a:t>
            </a:r>
            <a:r>
              <a:rPr lang="en-US" altLang="en-US" sz="2200" b="1">
                <a:solidFill>
                  <a:srgbClr val="FF3399"/>
                </a:solidFill>
                <a:latin typeface="Courier New" panose="02070309020205020404" pitchFamily="49" charset="0"/>
                <a:ea typeface="ＭＳ Ｐゴシック" panose="020B0600070205080204" pitchFamily="34" charset="-128"/>
              </a:rPr>
              <a:t>root </a:t>
            </a:r>
            <a:r>
              <a:rPr lang="en-US" altLang="en-US" sz="2200" b="1">
                <a:latin typeface="Courier New" panose="02070309020205020404" pitchFamily="49" charset="0"/>
                <a:ea typeface="ＭＳ Ｐゴシック" panose="020B0600070205080204" pitchFamily="34" charset="-128"/>
              </a:rPr>
              <a:t>== NULL) return;</a:t>
            </a:r>
          </a:p>
          <a:p>
            <a:pPr>
              <a:lnSpc>
                <a:spcPct val="90000"/>
              </a:lnSpc>
              <a:buFontTx/>
              <a:buNone/>
            </a:pPr>
            <a:endParaRPr lang="en-US" altLang="en-US" sz="2200" b="1">
              <a:latin typeface="Courier New" panose="02070309020205020404" pitchFamily="49" charset="0"/>
              <a:ea typeface="ＭＳ Ｐゴシック" panose="020B0600070205080204" pitchFamily="34" charset="-128"/>
            </a:endParaRPr>
          </a:p>
          <a:p>
            <a:pPr>
              <a:lnSpc>
                <a:spcPct val="90000"/>
              </a:lnSpc>
              <a:buFontTx/>
              <a:buNone/>
            </a:pP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PushMatrix();</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MultMatrix(root-&gt;</a:t>
            </a:r>
            <a:r>
              <a:rPr lang="en-US" altLang="en-US" sz="2200" b="1">
                <a:solidFill>
                  <a:srgbClr val="C00000"/>
                </a:solidFill>
                <a:latin typeface="Courier New" panose="02070309020205020404" pitchFamily="49" charset="0"/>
                <a:ea typeface="ＭＳ Ｐゴシック" panose="020B0600070205080204" pitchFamily="34" charset="-128"/>
              </a:rPr>
              <a:t>m</a:t>
            </a:r>
            <a:r>
              <a:rPr lang="en-US" altLang="en-US" sz="22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-&gt;</a:t>
            </a:r>
            <a:r>
              <a:rPr lang="en-US" altLang="en-US" sz="2400" b="1">
                <a:solidFill>
                  <a:srgbClr val="C00000"/>
                </a:solidFill>
                <a:latin typeface="Courier New" panose="02070309020205020404" pitchFamily="49" charset="0"/>
                <a:ea typeface="ＭＳ Ｐゴシック" panose="020B0600070205080204" pitchFamily="34" charset="-128"/>
              </a:rPr>
              <a:t>f</a:t>
            </a:r>
            <a:r>
              <a:rPr lang="en-US" altLang="en-US" sz="22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if(</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-&gt;</a:t>
            </a:r>
            <a:r>
              <a:rPr lang="en-US" altLang="en-US" sz="2200" b="1">
                <a:solidFill>
                  <a:srgbClr val="C00000"/>
                </a:solidFill>
                <a:latin typeface="Courier New" panose="02070309020205020404" pitchFamily="49" charset="0"/>
                <a:ea typeface="ＭＳ Ｐゴシック" panose="020B0600070205080204" pitchFamily="34" charset="-128"/>
              </a:rPr>
              <a:t>child</a:t>
            </a:r>
            <a:r>
              <a:rPr lang="en-US" altLang="en-US" sz="2200" b="1">
                <a:latin typeface="Courier New" panose="02070309020205020404" pitchFamily="49" charset="0"/>
                <a:ea typeface="ＭＳ Ｐゴシック" panose="020B0600070205080204" pitchFamily="34" charset="-128"/>
              </a:rPr>
              <a:t> != NULL) </a:t>
            </a:r>
            <a:r>
              <a:rPr lang="en-US" altLang="en-US" sz="2200" b="1">
                <a:solidFill>
                  <a:schemeClr val="accent2"/>
                </a:solidFill>
                <a:latin typeface="Courier New" panose="02070309020205020404" pitchFamily="49" charset="0"/>
                <a:ea typeface="ＭＳ Ｐゴシック" panose="020B0600070205080204" pitchFamily="34" charset="-128"/>
              </a:rPr>
              <a:t>traverse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-&gt;child);</a:t>
            </a:r>
          </a:p>
          <a:p>
            <a:pPr>
              <a:lnSpc>
                <a:spcPct val="90000"/>
              </a:lnSpc>
              <a:buFontTx/>
              <a:buNone/>
            </a:pPr>
            <a:endParaRPr lang="en-US" altLang="en-US" sz="2200" b="1">
              <a:latin typeface="Courier New" panose="02070309020205020404" pitchFamily="49" charset="0"/>
              <a:ea typeface="ＭＳ Ｐゴシック" panose="020B0600070205080204" pitchFamily="34" charset="-128"/>
            </a:endParaRPr>
          </a:p>
          <a:p>
            <a:pPr>
              <a:lnSpc>
                <a:spcPct val="90000"/>
              </a:lnSpc>
              <a:buFontTx/>
              <a:buNone/>
            </a:pPr>
            <a:r>
              <a:rPr lang="en-US" altLang="en-US" sz="2200" b="1">
                <a:latin typeface="Courier New" panose="02070309020205020404" pitchFamily="49" charset="0"/>
                <a:ea typeface="ＭＳ Ｐゴシック" panose="020B0600070205080204" pitchFamily="34" charset="-128"/>
              </a:rPr>
              <a:t>  </a:t>
            </a:r>
            <a:r>
              <a:rPr lang="en-US" altLang="en-US" sz="2200" b="1">
                <a:solidFill>
                  <a:srgbClr val="FF0000"/>
                </a:solidFill>
                <a:latin typeface="Courier New" panose="02070309020205020404" pitchFamily="49" charset="0"/>
                <a:ea typeface="ＭＳ Ｐゴシック" panose="020B0600070205080204" pitchFamily="34" charset="-128"/>
              </a:rPr>
              <a:t>gl</a:t>
            </a:r>
            <a:r>
              <a:rPr lang="en-US" altLang="en-US" sz="2200" b="1">
                <a:latin typeface="Courier New" panose="02070309020205020404" pitchFamily="49" charset="0"/>
                <a:ea typeface="ＭＳ Ｐゴシック" panose="020B0600070205080204" pitchFamily="34" charset="-128"/>
              </a:rPr>
              <a:t>PopMatrix();</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  if(</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-&gt;</a:t>
            </a:r>
            <a:r>
              <a:rPr lang="en-US" altLang="en-US" sz="2200" b="1">
                <a:solidFill>
                  <a:srgbClr val="C00000"/>
                </a:solidFill>
                <a:latin typeface="Courier New" panose="02070309020205020404" pitchFamily="49" charset="0"/>
                <a:ea typeface="ＭＳ Ｐゴシック" panose="020B0600070205080204" pitchFamily="34" charset="-128"/>
              </a:rPr>
              <a:t>sibling</a:t>
            </a:r>
            <a:r>
              <a:rPr lang="en-US" altLang="en-US" sz="2200" b="1">
                <a:latin typeface="Courier New" panose="02070309020205020404" pitchFamily="49" charset="0"/>
                <a:ea typeface="ＭＳ Ｐゴシック" panose="020B0600070205080204" pitchFamily="34" charset="-128"/>
              </a:rPr>
              <a:t> != NULL) </a:t>
            </a:r>
            <a:r>
              <a:rPr lang="en-US" altLang="en-US" sz="2200" b="1">
                <a:solidFill>
                  <a:schemeClr val="accent2"/>
                </a:solidFill>
                <a:latin typeface="Courier New" panose="02070309020205020404" pitchFamily="49" charset="0"/>
                <a:ea typeface="ＭＳ Ｐゴシック" panose="020B0600070205080204" pitchFamily="34" charset="-128"/>
              </a:rPr>
              <a:t>traverse</a:t>
            </a:r>
            <a:r>
              <a:rPr lang="en-US" altLang="en-US" sz="2200" b="1">
                <a:latin typeface="Courier New" panose="02070309020205020404" pitchFamily="49" charset="0"/>
                <a:ea typeface="ＭＳ Ｐゴシック" panose="020B0600070205080204" pitchFamily="34" charset="-128"/>
              </a:rPr>
              <a:t>(</a:t>
            </a:r>
            <a:r>
              <a:rPr lang="en-US" altLang="en-US" sz="2200" b="1">
                <a:solidFill>
                  <a:srgbClr val="FF3399"/>
                </a:solidFill>
                <a:latin typeface="Courier New" panose="02070309020205020404" pitchFamily="49" charset="0"/>
                <a:ea typeface="ＭＳ Ｐゴシック" panose="020B0600070205080204" pitchFamily="34" charset="-128"/>
              </a:rPr>
              <a:t>root</a:t>
            </a:r>
            <a:r>
              <a:rPr lang="en-US" altLang="en-US" sz="2200" b="1">
                <a:latin typeface="Courier New" panose="02070309020205020404" pitchFamily="49" charset="0"/>
                <a:ea typeface="ＭＳ Ｐゴシック" panose="020B0600070205080204" pitchFamily="34" charset="-128"/>
              </a:rPr>
              <a:t>-&gt;sibling);</a:t>
            </a:r>
          </a:p>
          <a:p>
            <a:pPr>
              <a:lnSpc>
                <a:spcPct val="90000"/>
              </a:lnSpc>
              <a:buFontTx/>
              <a:buNone/>
            </a:pPr>
            <a:r>
              <a:rPr lang="en-US" altLang="en-US" sz="2200" b="1">
                <a:latin typeface="Courier New" panose="02070309020205020404" pitchFamily="49" charset="0"/>
                <a:ea typeface="ＭＳ Ｐゴシック" panose="020B0600070205080204" pitchFamily="34" charset="-128"/>
              </a:rPr>
              <a:t>}</a:t>
            </a:r>
          </a:p>
        </p:txBody>
      </p:sp>
      <p:pic>
        <p:nvPicPr>
          <p:cNvPr id="88070" name="Picture 6">
            <a:extLst>
              <a:ext uri="{FF2B5EF4-FFF2-40B4-BE49-F238E27FC236}">
                <a16:creationId xmlns:a16="http://schemas.microsoft.com/office/drawing/2014/main" id="{AC6C0C5E-C28C-481D-7FB5-1295FF537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1397000"/>
            <a:ext cx="3471863" cy="49053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7F61773-EE7A-F0FD-44BC-6DCC79CA6CB6}"/>
              </a:ext>
            </a:extLst>
          </p:cNvPr>
          <p:cNvSpPr>
            <a:spLocks noChangeArrowheads="1"/>
          </p:cNvSpPr>
          <p:nvPr/>
        </p:nvSpPr>
        <p:spPr bwMode="auto">
          <a:xfrm>
            <a:off x="7339013" y="4449763"/>
            <a:ext cx="731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66FF33"/>
                </a:solidFill>
              </a:rPr>
              <a:t>Left</a:t>
            </a:r>
            <a:endParaRPr lang="en-US" altLang="en-US"/>
          </a:p>
        </p:txBody>
      </p:sp>
      <p:sp>
        <p:nvSpPr>
          <p:cNvPr id="3" name="Rectangle 2">
            <a:extLst>
              <a:ext uri="{FF2B5EF4-FFF2-40B4-BE49-F238E27FC236}">
                <a16:creationId xmlns:a16="http://schemas.microsoft.com/office/drawing/2014/main" id="{BD8ECA2C-9C13-CB80-DDE8-527994DE5B5F}"/>
              </a:ext>
            </a:extLst>
          </p:cNvPr>
          <p:cNvSpPr>
            <a:spLocks noChangeArrowheads="1"/>
          </p:cNvSpPr>
          <p:nvPr/>
        </p:nvSpPr>
        <p:spPr bwMode="auto">
          <a:xfrm>
            <a:off x="7354888" y="5562600"/>
            <a:ext cx="919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a:solidFill>
                  <a:srgbClr val="FF0000"/>
                </a:solidFill>
              </a:rPr>
              <a:t>Right</a:t>
            </a:r>
            <a:endParaRPr lang="en-US" altLang="en-US"/>
          </a:p>
        </p:txBody>
      </p:sp>
      <p:pic>
        <p:nvPicPr>
          <p:cNvPr id="88072" name="Picture 7">
            <a:extLst>
              <a:ext uri="{FF2B5EF4-FFF2-40B4-BE49-F238E27FC236}">
                <a16:creationId xmlns:a16="http://schemas.microsoft.com/office/drawing/2014/main" id="{A1A88E55-8456-2A4D-184C-257BD1A09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2150" y="0"/>
            <a:ext cx="20701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073" name="Picture 8">
            <a:extLst>
              <a:ext uri="{FF2B5EF4-FFF2-40B4-BE49-F238E27FC236}">
                <a16:creationId xmlns:a16="http://schemas.microsoft.com/office/drawing/2014/main" id="{69C4A39F-36AF-4A0C-CAD1-1519E11D8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9375" y="1574800"/>
            <a:ext cx="3952875"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59108"/>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88070"/>
                                        </p:tgtEl>
                                        <p:attrNameLst>
                                          <p:attrName>style.visibility</p:attrName>
                                        </p:attrNameLst>
                                      </p:cBhvr>
                                      <p:to>
                                        <p:strVal val="visible"/>
                                      </p:to>
                                    </p:set>
                                    <p:animEffect transition="in" filter="fade">
                                      <p:cBhvr>
                                        <p:cTn id="11" dur="2000"/>
                                        <p:tgtEl>
                                          <p:spTgt spid="88070"/>
                                        </p:tgtEl>
                                      </p:cBhvr>
                                    </p:animEffect>
                                    <p:anim calcmode="lin" valueType="num">
                                      <p:cBhvr>
                                        <p:cTn id="12" dur="2000" fill="hold"/>
                                        <p:tgtEl>
                                          <p:spTgt spid="88070"/>
                                        </p:tgtEl>
                                        <p:attrNameLst>
                                          <p:attrName>ppt_w</p:attrName>
                                        </p:attrNameLst>
                                      </p:cBhvr>
                                      <p:tavLst>
                                        <p:tav tm="0" fmla="#ppt_w*sin(2.5*pi*$)">
                                          <p:val>
                                            <p:fltVal val="0"/>
                                          </p:val>
                                        </p:tav>
                                        <p:tav tm="100000">
                                          <p:val>
                                            <p:fltVal val="1"/>
                                          </p:val>
                                        </p:tav>
                                      </p:tavLst>
                                    </p:anim>
                                    <p:anim calcmode="lin" valueType="num">
                                      <p:cBhvr>
                                        <p:cTn id="13" dur="2000" fill="hold"/>
                                        <p:tgtEl>
                                          <p:spTgt spid="88070"/>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559109">
                                            <p:txEl>
                                              <p:pRg st="7" end="7"/>
                                            </p:txEl>
                                          </p:spTgt>
                                        </p:tgtEl>
                                        <p:attrNameLst>
                                          <p:attrName>style.visibility</p:attrName>
                                        </p:attrNameLst>
                                      </p:cBhvr>
                                      <p:to>
                                        <p:strVal val="visible"/>
                                      </p:to>
                                    </p:set>
                                    <p:animEffect transition="in" filter="diamond(in)">
                                      <p:cBhvr>
                                        <p:cTn id="18" dur="2000"/>
                                        <p:tgtEl>
                                          <p:spTgt spid="559109">
                                            <p:txEl>
                                              <p:pRg st="7" end="7"/>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559109">
                                            <p:txEl>
                                              <p:pRg st="8" end="8"/>
                                            </p:txEl>
                                          </p:spTgt>
                                        </p:tgtEl>
                                        <p:attrNameLst>
                                          <p:attrName>style.visibility</p:attrName>
                                        </p:attrNameLst>
                                      </p:cBhvr>
                                      <p:to>
                                        <p:strVal val="visible"/>
                                      </p:to>
                                    </p:set>
                                    <p:animEffect transition="in" filter="diamond(in)">
                                      <p:cBhvr>
                                        <p:cTn id="21" dur="2000"/>
                                        <p:tgtEl>
                                          <p:spTgt spid="559109">
                                            <p:txEl>
                                              <p:pRg st="8" end="8"/>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559109">
                                            <p:txEl>
                                              <p:pRg st="10" end="10"/>
                                            </p:txEl>
                                          </p:spTgt>
                                        </p:tgtEl>
                                        <p:attrNameLst>
                                          <p:attrName>style.visibility</p:attrName>
                                        </p:attrNameLst>
                                      </p:cBhvr>
                                      <p:to>
                                        <p:strVal val="visible"/>
                                      </p:to>
                                    </p:set>
                                    <p:animEffect transition="in" filter="diamond(in)">
                                      <p:cBhvr>
                                        <p:cTn id="26" dur="2000"/>
                                        <p:tgtEl>
                                          <p:spTgt spid="559109">
                                            <p:txEl>
                                              <p:pRg st="10" end="10"/>
                                            </p:txEl>
                                          </p:spTgt>
                                        </p:tgtEl>
                                      </p:cBhvr>
                                    </p:animEffect>
                                  </p:childTnLst>
                                </p:cTn>
                              </p:par>
                              <p:par>
                                <p:cTn id="27" presetID="8" presetClass="entr" presetSubtype="16" fill="hold" nodeType="withEffect">
                                  <p:stCondLst>
                                    <p:cond delay="0"/>
                                  </p:stCondLst>
                                  <p:childTnLst>
                                    <p:set>
                                      <p:cBhvr>
                                        <p:cTn id="28" dur="1" fill="hold">
                                          <p:stCondLst>
                                            <p:cond delay="0"/>
                                          </p:stCondLst>
                                        </p:cTn>
                                        <p:tgtEl>
                                          <p:spTgt spid="559109">
                                            <p:txEl>
                                              <p:pRg st="11" end="11"/>
                                            </p:txEl>
                                          </p:spTgt>
                                        </p:tgtEl>
                                        <p:attrNameLst>
                                          <p:attrName>style.visibility</p:attrName>
                                        </p:attrNameLst>
                                      </p:cBhvr>
                                      <p:to>
                                        <p:strVal val="visible"/>
                                      </p:to>
                                    </p:set>
                                    <p:animEffect transition="in" filter="diamond(in)">
                                      <p:cBhvr>
                                        <p:cTn id="29" dur="2000"/>
                                        <p:tgtEl>
                                          <p:spTgt spid="559109">
                                            <p:txEl>
                                              <p:pRg st="11" end="11"/>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5"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2000"/>
                                        <p:tgtEl>
                                          <p:spTgt spid="3"/>
                                        </p:tgtEl>
                                      </p:cBhvr>
                                    </p:animEffect>
                                    <p:anim calcmode="lin" valueType="num">
                                      <p:cBhvr>
                                        <p:cTn id="35" dur="2000" fill="hold"/>
                                        <p:tgtEl>
                                          <p:spTgt spid="3"/>
                                        </p:tgtEl>
                                        <p:attrNameLst>
                                          <p:attrName>ppt_w</p:attrName>
                                        </p:attrNameLst>
                                      </p:cBhvr>
                                      <p:tavLst>
                                        <p:tav tm="0" fmla="#ppt_w*sin(2.5*pi*$)">
                                          <p:val>
                                            <p:fltVal val="0"/>
                                          </p:val>
                                        </p:tav>
                                        <p:tav tm="100000">
                                          <p:val>
                                            <p:fltVal val="1"/>
                                          </p:val>
                                        </p:tav>
                                      </p:tavLst>
                                    </p:anim>
                                    <p:anim calcmode="lin" valueType="num">
                                      <p:cBhvr>
                                        <p:cTn id="36" dur="2000" fill="hold"/>
                                        <p:tgtEl>
                                          <p:spTgt spid="3"/>
                                        </p:tgtEl>
                                        <p:attrNameLst>
                                          <p:attrName>ppt_h</p:attrName>
                                        </p:attrNameLst>
                                      </p:cBhvr>
                                      <p:tavLst>
                                        <p:tav tm="0">
                                          <p:val>
                                            <p:strVal val="#ppt_h"/>
                                          </p:val>
                                        </p:tav>
                                        <p:tav tm="100000">
                                          <p:val>
                                            <p:strVal val="#ppt_h"/>
                                          </p:val>
                                        </p:tav>
                                      </p:tavLst>
                                    </p:anim>
                                  </p:childTnLst>
                                </p:cTn>
                              </p:par>
                              <p:par>
                                <p:cTn id="37" presetID="45"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2000"/>
                                        <p:tgtEl>
                                          <p:spTgt spid="2"/>
                                        </p:tgtEl>
                                      </p:cBhvr>
                                    </p:animEffect>
                                    <p:anim calcmode="lin" valueType="num">
                                      <p:cBhvr>
                                        <p:cTn id="40" dur="2000" fill="hold"/>
                                        <p:tgtEl>
                                          <p:spTgt spid="2"/>
                                        </p:tgtEl>
                                        <p:attrNameLst>
                                          <p:attrName>ppt_w</p:attrName>
                                        </p:attrNameLst>
                                      </p:cBhvr>
                                      <p:tavLst>
                                        <p:tav tm="0" fmla="#ppt_w*sin(2.5*pi*$)">
                                          <p:val>
                                            <p:fltVal val="0"/>
                                          </p:val>
                                        </p:tav>
                                        <p:tav tm="100000">
                                          <p:val>
                                            <p:fltVal val="1"/>
                                          </p:val>
                                        </p:tav>
                                      </p:tavLst>
                                    </p:anim>
                                    <p:anim calcmode="lin" valueType="num">
                                      <p:cBhvr>
                                        <p:cTn id="41"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8" grpId="0" animBg="1"/>
      <p:bldP spid="2" grpId="0"/>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Slide Number Placeholder 3">
            <a:extLst>
              <a:ext uri="{FF2B5EF4-FFF2-40B4-BE49-F238E27FC236}">
                <a16:creationId xmlns:a16="http://schemas.microsoft.com/office/drawing/2014/main" id="{B0213F10-4C61-4FE0-F472-B18B8BEB4865}"/>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6ED0C735-6742-4B32-B89D-8D880E1D4D89}" type="slidenum">
              <a:rPr lang="es-ES" altLang="en-US" sz="1000" b="0">
                <a:latin typeface="Arial" panose="020B0604020202020204" pitchFamily="34" charset="0"/>
              </a:rPr>
              <a:pPr lvl="1" algn="r"/>
              <a:t>94</a:t>
            </a:fld>
            <a:endParaRPr lang="es-ES" altLang="en-US" sz="1000" b="0">
              <a:latin typeface="Arial" panose="020B0604020202020204" pitchFamily="34" charset="0"/>
            </a:endParaRPr>
          </a:p>
        </p:txBody>
      </p:sp>
      <p:sp>
        <p:nvSpPr>
          <p:cNvPr id="89091" name="Rectangle 2">
            <a:extLst>
              <a:ext uri="{FF2B5EF4-FFF2-40B4-BE49-F238E27FC236}">
                <a16:creationId xmlns:a16="http://schemas.microsoft.com/office/drawing/2014/main" id="{F0C67814-5E32-AB13-B3AF-FB2822664CE6}"/>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Notes</a:t>
            </a:r>
          </a:p>
        </p:txBody>
      </p:sp>
      <p:sp>
        <p:nvSpPr>
          <p:cNvPr id="560133" name="Rectangle 3">
            <a:extLst>
              <a:ext uri="{FF2B5EF4-FFF2-40B4-BE49-F238E27FC236}">
                <a16:creationId xmlns:a16="http://schemas.microsoft.com/office/drawing/2014/main" id="{D93E0FED-9609-7007-C9BE-99C7D5013A26}"/>
              </a:ext>
            </a:extLst>
          </p:cNvPr>
          <p:cNvSpPr>
            <a:spLocks noGrp="1" noChangeArrowheads="1"/>
          </p:cNvSpPr>
          <p:nvPr>
            <p:ph type="body" idx="4294967295"/>
          </p:nvPr>
        </p:nvSpPr>
        <p:spPr>
          <a:xfrm>
            <a:off x="-147638" y="2006600"/>
            <a:ext cx="9353551" cy="4724400"/>
          </a:xfrm>
        </p:spPr>
        <p:txBody>
          <a:bodyPr/>
          <a:lstStyle/>
          <a:p>
            <a:pPr>
              <a:lnSpc>
                <a:spcPct val="90000"/>
              </a:lnSpc>
            </a:pPr>
            <a:r>
              <a:rPr lang="en-US" altLang="en-US" sz="2800">
                <a:ea typeface="ＭＳ Ｐゴシック" panose="020B0600070205080204" pitchFamily="34" charset="-128"/>
              </a:rPr>
              <a:t>We must save </a:t>
            </a:r>
            <a:r>
              <a:rPr lang="en-US" altLang="en-US" sz="2800" b="1">
                <a:solidFill>
                  <a:srgbClr val="990033"/>
                </a:solidFill>
                <a:ea typeface="ＭＳ Ｐゴシック" panose="020B0600070205080204" pitchFamily="34" charset="-128"/>
              </a:rPr>
              <a:t>model-view Matrix</a:t>
            </a:r>
            <a:r>
              <a:rPr lang="en-US" altLang="en-US" sz="2800">
                <a:solidFill>
                  <a:srgbClr val="990033"/>
                </a:solidFill>
                <a:ea typeface="ＭＳ Ｐゴシック" panose="020B0600070205080204" pitchFamily="34" charset="-128"/>
              </a:rPr>
              <a:t> </a:t>
            </a:r>
            <a:r>
              <a:rPr lang="en-US" altLang="en-US" sz="2800">
                <a:ea typeface="ＭＳ Ｐゴシック" panose="020B0600070205080204" pitchFamily="34" charset="-128"/>
              </a:rPr>
              <a:t>before multiplying it by node matrix </a:t>
            </a:r>
            <a:r>
              <a:rPr lang="en-US" altLang="en-US" sz="2800" b="1">
                <a:solidFill>
                  <a:srgbClr val="990033"/>
                </a:solidFill>
                <a:ea typeface="ＭＳ Ｐゴシック" panose="020B0600070205080204" pitchFamily="34" charset="-128"/>
              </a:rPr>
              <a:t>m</a:t>
            </a:r>
          </a:p>
          <a:p>
            <a:pPr lvl="1">
              <a:lnSpc>
                <a:spcPct val="90000"/>
              </a:lnSpc>
            </a:pPr>
            <a:r>
              <a:rPr lang="en-US" altLang="en-US" sz="2200" b="1">
                <a:ea typeface="ＭＳ Ｐゴシック" panose="020B0600070205080204" pitchFamily="34" charset="-128"/>
              </a:rPr>
              <a:t>Updated matrix </a:t>
            </a:r>
            <a:r>
              <a:rPr lang="en-US" altLang="en-US" sz="2200" b="1">
                <a:solidFill>
                  <a:srgbClr val="FF0000"/>
                </a:solidFill>
                <a:ea typeface="ＭＳ Ｐゴシック" panose="020B0600070205080204" pitchFamily="34" charset="-128"/>
              </a:rPr>
              <a:t>applies to children of node </a:t>
            </a:r>
            <a:r>
              <a:rPr lang="en-US" altLang="en-US" sz="2200" b="1">
                <a:ea typeface="ＭＳ Ｐゴシック" panose="020B0600070205080204" pitchFamily="34" charset="-128"/>
              </a:rPr>
              <a:t>but </a:t>
            </a:r>
            <a:r>
              <a:rPr lang="en-US" altLang="en-US" sz="2200" b="1">
                <a:solidFill>
                  <a:srgbClr val="FF0000"/>
                </a:solidFill>
                <a:ea typeface="ＭＳ Ｐゴシック" panose="020B0600070205080204" pitchFamily="34" charset="-128"/>
              </a:rPr>
              <a:t>not to siblings </a:t>
            </a:r>
            <a:r>
              <a:rPr lang="en-US" altLang="en-US" sz="2200" b="1">
                <a:ea typeface="ＭＳ Ｐゴシック" panose="020B0600070205080204" pitchFamily="34" charset="-128"/>
              </a:rPr>
              <a:t>which contain their own matrices</a:t>
            </a:r>
          </a:p>
          <a:p>
            <a:pPr lvl="1">
              <a:lnSpc>
                <a:spcPct val="90000"/>
              </a:lnSpc>
              <a:buFontTx/>
              <a:buNone/>
            </a:pPr>
            <a:endParaRPr lang="en-US" altLang="en-US" sz="2200" b="1">
              <a:ea typeface="ＭＳ Ｐゴシック" panose="020B0600070205080204" pitchFamily="34" charset="-128"/>
            </a:endParaRPr>
          </a:p>
          <a:p>
            <a:pPr>
              <a:lnSpc>
                <a:spcPct val="90000"/>
              </a:lnSpc>
            </a:pPr>
            <a:r>
              <a:rPr lang="en-US" altLang="en-US" sz="2800">
                <a:ea typeface="ＭＳ Ｐゴシック" panose="020B0600070205080204" pitchFamily="34" charset="-128"/>
              </a:rPr>
              <a:t>The </a:t>
            </a:r>
            <a:r>
              <a:rPr lang="en-US" altLang="en-US" sz="2800" b="1">
                <a:solidFill>
                  <a:srgbClr val="7030A0"/>
                </a:solidFill>
                <a:ea typeface="ＭＳ Ｐゴシック" panose="020B0600070205080204" pitchFamily="34" charset="-128"/>
              </a:rPr>
              <a:t>traversal</a:t>
            </a:r>
            <a:r>
              <a:rPr lang="en-US" altLang="en-US" sz="2800">
                <a:ea typeface="ＭＳ Ｐゴシック" panose="020B0600070205080204" pitchFamily="34" charset="-128"/>
              </a:rPr>
              <a:t> program applies to any </a:t>
            </a:r>
            <a:r>
              <a:rPr lang="en-US" altLang="en-US" sz="2800" b="1">
                <a:solidFill>
                  <a:schemeClr val="accent1"/>
                </a:solidFill>
                <a:ea typeface="ＭＳ Ｐゴシック" panose="020B0600070205080204" pitchFamily="34" charset="-128"/>
              </a:rPr>
              <a:t>left-child right-sibling tree</a:t>
            </a:r>
          </a:p>
          <a:p>
            <a:pPr lvl="1">
              <a:lnSpc>
                <a:spcPct val="90000"/>
              </a:lnSpc>
            </a:pPr>
            <a:r>
              <a:rPr lang="en-US" altLang="en-US" sz="2200" b="1">
                <a:ea typeface="ＭＳ Ｐゴシック" panose="020B0600070205080204" pitchFamily="34" charset="-128"/>
              </a:rPr>
              <a:t>The particular tree is encoded in the definition of the individual nodes</a:t>
            </a:r>
          </a:p>
          <a:p>
            <a:pPr lvl="1">
              <a:lnSpc>
                <a:spcPct val="90000"/>
              </a:lnSpc>
              <a:buFontTx/>
              <a:buNone/>
            </a:pPr>
            <a:endParaRPr lang="en-US" altLang="en-US" sz="2200">
              <a:ea typeface="ＭＳ Ｐゴシック" panose="020B0600070205080204" pitchFamily="34" charset="-128"/>
            </a:endParaRPr>
          </a:p>
          <a:p>
            <a:pPr>
              <a:lnSpc>
                <a:spcPct val="90000"/>
              </a:lnSpc>
            </a:pPr>
            <a:r>
              <a:rPr lang="en-US" altLang="en-US" sz="2800">
                <a:ea typeface="ＭＳ Ｐゴシック" panose="020B0600070205080204" pitchFamily="34" charset="-128"/>
              </a:rPr>
              <a:t>The </a:t>
            </a:r>
            <a:r>
              <a:rPr lang="en-US" altLang="en-US" sz="2800" b="1">
                <a:solidFill>
                  <a:schemeClr val="accent1"/>
                </a:solidFill>
                <a:ea typeface="ＭＳ Ｐゴシック" panose="020B0600070205080204" pitchFamily="34" charset="-128"/>
              </a:rPr>
              <a:t>order of </a:t>
            </a:r>
            <a:r>
              <a:rPr lang="en-US" altLang="en-US" sz="2800" b="1">
                <a:solidFill>
                  <a:srgbClr val="7030A0"/>
                </a:solidFill>
                <a:ea typeface="ＭＳ Ｐゴシック" panose="020B0600070205080204" pitchFamily="34" charset="-128"/>
              </a:rPr>
              <a:t>traversal</a:t>
            </a:r>
            <a:r>
              <a:rPr lang="en-US" altLang="en-US" sz="2800" b="1">
                <a:solidFill>
                  <a:schemeClr val="accent1"/>
                </a:solidFill>
                <a:ea typeface="ＭＳ Ｐゴシック" panose="020B0600070205080204" pitchFamily="34" charset="-128"/>
              </a:rPr>
              <a:t> matters</a:t>
            </a:r>
            <a:r>
              <a:rPr lang="en-US" altLang="en-US" sz="2800">
                <a:ea typeface="ＭＳ Ｐゴシック" panose="020B0600070205080204" pitchFamily="34" charset="-128"/>
              </a:rPr>
              <a:t> because of possible </a:t>
            </a:r>
            <a:r>
              <a:rPr lang="en-US" altLang="en-US" sz="2800" b="1">
                <a:solidFill>
                  <a:srgbClr val="66FF33"/>
                </a:solidFill>
                <a:ea typeface="ＭＳ Ｐゴシック" panose="020B0600070205080204" pitchFamily="34" charset="-128"/>
              </a:rPr>
              <a:t>state changes in the functions</a:t>
            </a:r>
          </a:p>
        </p:txBody>
      </p:sp>
      <p:pic>
        <p:nvPicPr>
          <p:cNvPr id="89093" name="Picture 5">
            <a:extLst>
              <a:ext uri="{FF2B5EF4-FFF2-40B4-BE49-F238E27FC236}">
                <a16:creationId xmlns:a16="http://schemas.microsoft.com/office/drawing/2014/main" id="{2005B8EB-5279-EB31-E79E-565388772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0"/>
            <a:ext cx="3124200" cy="192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60133">
                                            <p:txEl>
                                              <p:pRg st="6" end="6"/>
                                            </p:txEl>
                                          </p:spTgt>
                                        </p:tgtEl>
                                        <p:attrNameLst>
                                          <p:attrName>style.visibility</p:attrName>
                                        </p:attrNameLst>
                                      </p:cBhvr>
                                      <p:to>
                                        <p:strVal val="visible"/>
                                      </p:to>
                                    </p:set>
                                    <p:animEffect transition="in" filter="diamond(in)">
                                      <p:cBhvr>
                                        <p:cTn id="7" dur="2000"/>
                                        <p:tgtEl>
                                          <p:spTgt spid="560133">
                                            <p:txEl>
                                              <p:pRg st="6" end="6"/>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560133">
                                            <p:txEl>
                                              <p:pRg st="4" end="4"/>
                                            </p:txEl>
                                          </p:spTgt>
                                        </p:tgtEl>
                                        <p:attrNameLst>
                                          <p:attrName>style.visibility</p:attrName>
                                        </p:attrNameLst>
                                      </p:cBhvr>
                                      <p:to>
                                        <p:strVal val="visible"/>
                                      </p:to>
                                    </p:set>
                                    <p:animEffect transition="in" filter="diamond(in)">
                                      <p:cBhvr>
                                        <p:cTn id="10" dur="2000"/>
                                        <p:tgtEl>
                                          <p:spTgt spid="560133">
                                            <p:txEl>
                                              <p:pRg st="4" end="4"/>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nodeType="clickEffect">
                                  <p:stCondLst>
                                    <p:cond delay="0"/>
                                  </p:stCondLst>
                                  <p:childTnLst>
                                    <p:set>
                                      <p:cBhvr>
                                        <p:cTn id="14" dur="1" fill="hold">
                                          <p:stCondLst>
                                            <p:cond delay="0"/>
                                          </p:stCondLst>
                                        </p:cTn>
                                        <p:tgtEl>
                                          <p:spTgt spid="560133">
                                            <p:txEl>
                                              <p:pRg st="3" end="3"/>
                                            </p:txEl>
                                          </p:spTgt>
                                        </p:tgtEl>
                                        <p:attrNameLst>
                                          <p:attrName>style.visibility</p:attrName>
                                        </p:attrNameLst>
                                      </p:cBhvr>
                                      <p:to>
                                        <p:strVal val="visible"/>
                                      </p:to>
                                    </p:set>
                                    <p:animEffect transition="in" filter="diamond(in)">
                                      <p:cBhvr>
                                        <p:cTn id="15" dur="2000"/>
                                        <p:tgtEl>
                                          <p:spTgt spid="560133">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560133">
                                            <p:txEl>
                                              <p:pRg st="1" end="1"/>
                                            </p:txEl>
                                          </p:spTgt>
                                        </p:tgtEl>
                                        <p:attrNameLst>
                                          <p:attrName>style.visibility</p:attrName>
                                        </p:attrNameLst>
                                      </p:cBhvr>
                                      <p:to>
                                        <p:strVal val="visible"/>
                                      </p:to>
                                    </p:set>
                                    <p:animEffect transition="in" filter="diamond(in)">
                                      <p:cBhvr>
                                        <p:cTn id="20" dur="2000"/>
                                        <p:tgtEl>
                                          <p:spTgt spid="560133">
                                            <p:txEl>
                                              <p:pRg st="1" end="1"/>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560133">
                                            <p:txEl>
                                              <p:pRg st="4" end="4"/>
                                            </p:txEl>
                                          </p:spTgt>
                                        </p:tgtEl>
                                        <p:attrNameLst>
                                          <p:attrName>style.visibility</p:attrName>
                                        </p:attrNameLst>
                                      </p:cBhvr>
                                      <p:to>
                                        <p:strVal val="visible"/>
                                      </p:to>
                                    </p:set>
                                    <p:animEffect transition="in" filter="diamond(in)">
                                      <p:cBhvr>
                                        <p:cTn id="25" dur="2000"/>
                                        <p:tgtEl>
                                          <p:spTgt spid="5601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Slide Number Placeholder 3">
            <a:extLst>
              <a:ext uri="{FF2B5EF4-FFF2-40B4-BE49-F238E27FC236}">
                <a16:creationId xmlns:a16="http://schemas.microsoft.com/office/drawing/2014/main" id="{0DC8640B-21E4-8ED0-C374-2A82C04927AB}"/>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8EAF9C66-7E15-4DA9-8873-582F1144544D}" type="slidenum">
              <a:rPr lang="es-ES" altLang="en-US" sz="1000" b="0">
                <a:latin typeface="Arial" panose="020B0604020202020204" pitchFamily="34" charset="0"/>
              </a:rPr>
              <a:pPr lvl="1" algn="r"/>
              <a:t>95</a:t>
            </a:fld>
            <a:endParaRPr lang="es-ES" altLang="en-US" sz="1000" b="0">
              <a:latin typeface="Arial" panose="020B0604020202020204" pitchFamily="34" charset="0"/>
            </a:endParaRPr>
          </a:p>
        </p:txBody>
      </p:sp>
      <p:sp>
        <p:nvSpPr>
          <p:cNvPr id="561156" name="Rectangle 2">
            <a:extLst>
              <a:ext uri="{FF2B5EF4-FFF2-40B4-BE49-F238E27FC236}">
                <a16:creationId xmlns:a16="http://schemas.microsoft.com/office/drawing/2014/main" id="{935A8C3B-771C-65C4-FBF2-8F6FAAA38F97}"/>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Dynamic Trees</a:t>
            </a:r>
          </a:p>
        </p:txBody>
      </p:sp>
      <p:sp>
        <p:nvSpPr>
          <p:cNvPr id="561157" name="Rectangle 3">
            <a:extLst>
              <a:ext uri="{FF2B5EF4-FFF2-40B4-BE49-F238E27FC236}">
                <a16:creationId xmlns:a16="http://schemas.microsoft.com/office/drawing/2014/main" id="{115B39DC-DAC5-F1F0-880A-5AA8D80376CD}"/>
              </a:ext>
            </a:extLst>
          </p:cNvPr>
          <p:cNvSpPr>
            <a:spLocks noGrp="1" noChangeArrowheads="1"/>
          </p:cNvSpPr>
          <p:nvPr>
            <p:ph type="body" idx="4294967295"/>
          </p:nvPr>
        </p:nvSpPr>
        <p:spPr>
          <a:xfrm>
            <a:off x="0" y="1524000"/>
            <a:ext cx="9372600" cy="4724400"/>
          </a:xfrm>
        </p:spPr>
        <p:txBody>
          <a:bodyPr/>
          <a:lstStyle/>
          <a:p>
            <a:pPr>
              <a:lnSpc>
                <a:spcPct val="90000"/>
              </a:lnSpc>
            </a:pPr>
            <a:r>
              <a:rPr lang="en-US" altLang="en-US" sz="3200">
                <a:ea typeface="ＭＳ Ｐゴシック" panose="020B0600070205080204" pitchFamily="34" charset="-128"/>
              </a:rPr>
              <a:t>If we use </a:t>
            </a:r>
            <a:r>
              <a:rPr lang="en-US" altLang="en-US" sz="3200">
                <a:solidFill>
                  <a:srgbClr val="FF3399"/>
                </a:solidFill>
                <a:ea typeface="ＭＳ Ｐゴシック" panose="020B0600070205080204" pitchFamily="34" charset="-128"/>
              </a:rPr>
              <a:t>pointers</a:t>
            </a:r>
            <a:r>
              <a:rPr lang="en-US" altLang="en-US" sz="3200">
                <a:ea typeface="ＭＳ Ｐゴシック" panose="020B0600070205080204" pitchFamily="34" charset="-128"/>
              </a:rPr>
              <a:t>, the structure can be dynamic</a:t>
            </a:r>
          </a:p>
          <a:p>
            <a:pPr>
              <a:lnSpc>
                <a:spcPct val="90000"/>
              </a:lnSpc>
            </a:pPr>
            <a:endParaRPr lang="en-US" altLang="en-US" sz="3200">
              <a:ea typeface="ＭＳ Ｐゴシック" panose="020B0600070205080204" pitchFamily="34" charset="-128"/>
            </a:endParaRPr>
          </a:p>
          <a:p>
            <a:pPr>
              <a:lnSpc>
                <a:spcPct val="90000"/>
              </a:lnSpc>
              <a:buFontTx/>
              <a:buNone/>
            </a:pPr>
            <a:r>
              <a:rPr lang="en-US" altLang="en-US" sz="2800" b="1">
                <a:latin typeface="Courier New" panose="02070309020205020404" pitchFamily="49" charset="0"/>
                <a:ea typeface="ＭＳ Ｐゴシック" panose="020B0600070205080204" pitchFamily="34" charset="-128"/>
              </a:rPr>
              <a:t>typedef </a:t>
            </a:r>
            <a:r>
              <a:rPr lang="en-US" altLang="en-US" sz="2800" b="1">
                <a:solidFill>
                  <a:srgbClr val="FF0000"/>
                </a:solidFill>
                <a:latin typeface="Courier New" panose="02070309020205020404" pitchFamily="49" charset="0"/>
                <a:ea typeface="ＭＳ Ｐゴシック" panose="020B0600070205080204" pitchFamily="34" charset="-128"/>
              </a:rPr>
              <a:t>treenode*</a:t>
            </a:r>
            <a:r>
              <a:rPr lang="en-US" altLang="en-US" sz="2800" b="1">
                <a:latin typeface="Courier New" panose="02070309020205020404" pitchFamily="49" charset="0"/>
                <a:ea typeface="ＭＳ Ｐゴシック" panose="020B0600070205080204" pitchFamily="34" charset="-128"/>
              </a:rPr>
              <a:t>  </a:t>
            </a:r>
            <a:r>
              <a:rPr lang="en-US" altLang="en-US" sz="2800" b="1">
                <a:solidFill>
                  <a:srgbClr val="FF3399"/>
                </a:solidFill>
                <a:latin typeface="Courier New" panose="02070309020205020404" pitchFamily="49" charset="0"/>
                <a:ea typeface="ＭＳ Ｐゴシック" panose="020B0600070205080204" pitchFamily="34" charset="-128"/>
              </a:rPr>
              <a:t>tree_ptr</a:t>
            </a:r>
            <a:r>
              <a:rPr lang="en-US" altLang="en-US" sz="28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800" b="1">
                <a:solidFill>
                  <a:srgbClr val="FF3399"/>
                </a:solidFill>
                <a:latin typeface="Courier New" panose="02070309020205020404" pitchFamily="49" charset="0"/>
                <a:ea typeface="ＭＳ Ｐゴシック" panose="020B0600070205080204" pitchFamily="34" charset="-128"/>
              </a:rPr>
              <a:t>tree_ptr</a:t>
            </a:r>
            <a:r>
              <a:rPr lang="en-US" altLang="en-US" sz="2800" b="1">
                <a:latin typeface="Courier New" panose="02070309020205020404" pitchFamily="49" charset="0"/>
                <a:ea typeface="ＭＳ Ｐゴシック" panose="020B0600070205080204" pitchFamily="34" charset="-128"/>
              </a:rPr>
              <a:t> </a:t>
            </a:r>
            <a:r>
              <a:rPr lang="en-US" altLang="en-US" sz="2800" b="1">
                <a:solidFill>
                  <a:schemeClr val="accent1"/>
                </a:solidFill>
                <a:latin typeface="Courier New" panose="02070309020205020404" pitchFamily="49" charset="0"/>
                <a:ea typeface="ＭＳ Ｐゴシック" panose="020B0600070205080204" pitchFamily="34" charset="-128"/>
              </a:rPr>
              <a:t>torso_ptr</a:t>
            </a:r>
            <a:r>
              <a:rPr lang="en-US" altLang="en-US" sz="2800" b="1">
                <a:latin typeface="Courier New" panose="02070309020205020404" pitchFamily="49" charset="0"/>
                <a:ea typeface="ＭＳ Ｐゴシック" panose="020B0600070205080204" pitchFamily="34" charset="-128"/>
              </a:rPr>
              <a:t>;</a:t>
            </a:r>
          </a:p>
          <a:p>
            <a:pPr>
              <a:lnSpc>
                <a:spcPct val="90000"/>
              </a:lnSpc>
              <a:buFontTx/>
              <a:buNone/>
            </a:pPr>
            <a:r>
              <a:rPr lang="en-US" altLang="en-US" sz="2800" b="1">
                <a:solidFill>
                  <a:schemeClr val="accent1"/>
                </a:solidFill>
                <a:latin typeface="Courier New" panose="02070309020205020404" pitchFamily="49" charset="0"/>
                <a:ea typeface="ＭＳ Ｐゴシック" panose="020B0600070205080204" pitchFamily="34" charset="-128"/>
              </a:rPr>
              <a:t>torso_ptr</a:t>
            </a:r>
            <a:r>
              <a:rPr lang="en-US" altLang="en-US" sz="2800" b="1">
                <a:latin typeface="Courier New" panose="02070309020205020404" pitchFamily="49" charset="0"/>
                <a:ea typeface="ＭＳ Ｐゴシック" panose="020B0600070205080204" pitchFamily="34" charset="-128"/>
              </a:rPr>
              <a:t> = </a:t>
            </a:r>
            <a:r>
              <a:rPr lang="en-US" altLang="en-US" sz="2800" b="1">
                <a:solidFill>
                  <a:schemeClr val="accent1"/>
                </a:solidFill>
                <a:latin typeface="Courier New" panose="02070309020205020404" pitchFamily="49" charset="0"/>
                <a:ea typeface="ＭＳ Ｐゴシック" panose="020B0600070205080204" pitchFamily="34" charset="-128"/>
              </a:rPr>
              <a:t>malloc</a:t>
            </a:r>
            <a:r>
              <a:rPr lang="en-US" altLang="en-US" sz="2800" b="1">
                <a:latin typeface="Courier New" panose="02070309020205020404" pitchFamily="49" charset="0"/>
                <a:ea typeface="ＭＳ Ｐゴシック" panose="020B0600070205080204" pitchFamily="34" charset="-128"/>
              </a:rPr>
              <a:t>(sizeof(</a:t>
            </a:r>
            <a:r>
              <a:rPr lang="en-US" altLang="en-US" sz="2800" b="1">
                <a:solidFill>
                  <a:srgbClr val="FF0000"/>
                </a:solidFill>
                <a:latin typeface="Courier New" panose="02070309020205020404" pitchFamily="49" charset="0"/>
                <a:ea typeface="ＭＳ Ｐゴシック" panose="020B0600070205080204" pitchFamily="34" charset="-128"/>
              </a:rPr>
              <a:t>treenode</a:t>
            </a:r>
            <a:r>
              <a:rPr lang="en-US" altLang="en-US" sz="2800" b="1">
                <a:latin typeface="Courier New" panose="02070309020205020404" pitchFamily="49" charset="0"/>
                <a:ea typeface="ＭＳ Ｐゴシック" panose="020B0600070205080204" pitchFamily="34" charset="-128"/>
              </a:rPr>
              <a:t>));</a:t>
            </a:r>
          </a:p>
          <a:p>
            <a:pPr>
              <a:lnSpc>
                <a:spcPct val="90000"/>
              </a:lnSpc>
              <a:buFontTx/>
              <a:buNone/>
            </a:pPr>
            <a:endParaRPr lang="en-US" altLang="en-US" sz="2800" b="1">
              <a:latin typeface="Courier New" panose="02070309020205020404" pitchFamily="49" charset="0"/>
              <a:ea typeface="ＭＳ Ｐゴシック" panose="020B0600070205080204" pitchFamily="34" charset="-128"/>
            </a:endParaRPr>
          </a:p>
          <a:p>
            <a:pPr>
              <a:lnSpc>
                <a:spcPct val="90000"/>
              </a:lnSpc>
            </a:pPr>
            <a:r>
              <a:rPr lang="en-US" altLang="en-US" sz="3200">
                <a:ea typeface="ＭＳ Ｐゴシック" panose="020B0600070205080204" pitchFamily="34" charset="-128"/>
              </a:rPr>
              <a:t>Definition of </a:t>
            </a:r>
            <a:r>
              <a:rPr lang="en-US" altLang="en-US" sz="3200">
                <a:solidFill>
                  <a:srgbClr val="FF0000"/>
                </a:solidFill>
                <a:ea typeface="ＭＳ Ｐゴシック" panose="020B0600070205080204" pitchFamily="34" charset="-128"/>
              </a:rPr>
              <a:t>nodes</a:t>
            </a:r>
            <a:r>
              <a:rPr lang="en-US" altLang="en-US" sz="3200">
                <a:ea typeface="ＭＳ Ｐゴシック" panose="020B0600070205080204" pitchFamily="34" charset="-128"/>
              </a:rPr>
              <a:t> and </a:t>
            </a:r>
            <a:r>
              <a:rPr lang="en-US" altLang="en-US" sz="3200" b="1">
                <a:solidFill>
                  <a:srgbClr val="7030A0"/>
                </a:solidFill>
                <a:ea typeface="ＭＳ Ｐゴシック" panose="020B0600070205080204" pitchFamily="34" charset="-128"/>
              </a:rPr>
              <a:t>traversal</a:t>
            </a:r>
            <a:r>
              <a:rPr lang="en-US" altLang="en-US" sz="3200">
                <a:ea typeface="ＭＳ Ｐゴシック" panose="020B0600070205080204" pitchFamily="34" charset="-128"/>
              </a:rPr>
              <a:t> are essentially the same as before but we can </a:t>
            </a:r>
            <a:r>
              <a:rPr lang="en-US" altLang="en-US" sz="3200" b="1">
                <a:solidFill>
                  <a:schemeClr val="accent2"/>
                </a:solidFill>
                <a:ea typeface="ＭＳ Ｐゴシック" panose="020B0600070205080204" pitchFamily="34" charset="-128"/>
              </a:rPr>
              <a:t>add </a:t>
            </a:r>
            <a:r>
              <a:rPr lang="en-US" altLang="en-US" sz="3200" b="1">
                <a:ea typeface="ＭＳ Ｐゴシック" panose="020B0600070205080204" pitchFamily="34" charset="-128"/>
              </a:rPr>
              <a:t>and</a:t>
            </a:r>
            <a:r>
              <a:rPr lang="en-US" altLang="en-US" sz="3200" b="1">
                <a:solidFill>
                  <a:schemeClr val="accent2"/>
                </a:solidFill>
                <a:ea typeface="ＭＳ Ｐゴシック" panose="020B0600070205080204" pitchFamily="34" charset="-128"/>
              </a:rPr>
              <a:t> delete nodes during execution </a:t>
            </a:r>
            <a:r>
              <a:rPr lang="en-US" altLang="en-US" sz="3200" b="1">
                <a:solidFill>
                  <a:srgbClr val="FF0000"/>
                </a:solidFill>
                <a:ea typeface="ＭＳ Ｐゴシック" panose="020B0600070205080204" pitchFamily="34" charset="-128"/>
              </a:rPr>
              <a:t>(needed for games!)</a:t>
            </a:r>
            <a:endParaRPr lang="en-US" altLang="en-US" sz="3500" b="1">
              <a:solidFill>
                <a:srgbClr val="FF0000"/>
              </a:solidFill>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561156"/>
                                        </p:tgtEl>
                                      </p:cBhvr>
                                      <p:by x="10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561157">
                                            <p:txEl>
                                              <p:pRg st="6" end="6"/>
                                            </p:txEl>
                                          </p:spTgt>
                                        </p:tgtEl>
                                        <p:attrNameLst>
                                          <p:attrName>style.visibility</p:attrName>
                                        </p:attrNameLst>
                                      </p:cBhvr>
                                      <p:to>
                                        <p:strVal val="visible"/>
                                      </p:to>
                                    </p:set>
                                    <p:animEffect transition="in" filter="checkerboard(across)">
                                      <p:cBhvr>
                                        <p:cTn id="11" dur="500"/>
                                        <p:tgtEl>
                                          <p:spTgt spid="561157">
                                            <p:txEl>
                                              <p:pRg st="6" end="6"/>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6" presetClass="emph" presetSubtype="0" fill="hold" nodeType="clickEffect">
                                  <p:stCondLst>
                                    <p:cond delay="0"/>
                                  </p:stCondLst>
                                  <p:childTnLst>
                                    <p:animScale>
                                      <p:cBhvr>
                                        <p:cTn id="15" dur="2000" fill="hold"/>
                                        <p:tgtEl>
                                          <p:spTgt spid="561156"/>
                                        </p:tgtEl>
                                      </p:cBhvr>
                                      <p:by x="100000" y="150000"/>
                                    </p:animScale>
                                  </p:childTnLst>
                                </p:cTn>
                              </p:par>
                            </p:childTnLst>
                          </p:cTn>
                        </p:par>
                      </p:childTnLst>
                    </p:cTn>
                  </p:par>
                  <p:par>
                    <p:cTn id="16" fill="hold" nodeType="clickPar">
                      <p:stCondLst>
                        <p:cond delay="indefinite"/>
                      </p:stCondLst>
                      <p:childTnLst>
                        <p:par>
                          <p:cTn id="17" fill="hold" nodeType="withGroup">
                            <p:stCondLst>
                              <p:cond delay="0"/>
                            </p:stCondLst>
                            <p:childTnLst>
                              <p:par>
                                <p:cTn id="18" presetID="45" presetClass="entr" presetSubtype="0" fill="hold" nodeType="clickEffect">
                                  <p:stCondLst>
                                    <p:cond delay="0"/>
                                  </p:stCondLst>
                                  <p:childTnLst>
                                    <p:set>
                                      <p:cBhvr>
                                        <p:cTn id="19" dur="1" fill="hold">
                                          <p:stCondLst>
                                            <p:cond delay="0"/>
                                          </p:stCondLst>
                                        </p:cTn>
                                        <p:tgtEl>
                                          <p:spTgt spid="561157">
                                            <p:txEl>
                                              <p:pRg st="6" end="6"/>
                                            </p:txEl>
                                          </p:spTgt>
                                        </p:tgtEl>
                                        <p:attrNameLst>
                                          <p:attrName>style.visibility</p:attrName>
                                        </p:attrNameLst>
                                      </p:cBhvr>
                                      <p:to>
                                        <p:strVal val="visible"/>
                                      </p:to>
                                    </p:set>
                                    <p:animEffect transition="in" filter="fade">
                                      <p:cBhvr>
                                        <p:cTn id="20" dur="2000"/>
                                        <p:tgtEl>
                                          <p:spTgt spid="561157">
                                            <p:txEl>
                                              <p:pRg st="6" end="6"/>
                                            </p:txEl>
                                          </p:spTgt>
                                        </p:tgtEl>
                                      </p:cBhvr>
                                    </p:animEffect>
                                    <p:anim calcmode="lin" valueType="num">
                                      <p:cBhvr>
                                        <p:cTn id="21" dur="2000" fill="hold"/>
                                        <p:tgtEl>
                                          <p:spTgt spid="561157">
                                            <p:txEl>
                                              <p:pRg st="6" end="6"/>
                                            </p:txEl>
                                          </p:spTgt>
                                        </p:tgtEl>
                                        <p:attrNameLst>
                                          <p:attrName>ppt_w</p:attrName>
                                        </p:attrNameLst>
                                      </p:cBhvr>
                                      <p:tavLst>
                                        <p:tav tm="0" fmla="#ppt_w*sin(2.5*pi*$)">
                                          <p:val>
                                            <p:fltVal val="0"/>
                                          </p:val>
                                        </p:tav>
                                        <p:tav tm="100000">
                                          <p:val>
                                            <p:fltVal val="1"/>
                                          </p:val>
                                        </p:tav>
                                      </p:tavLst>
                                    </p:anim>
                                    <p:anim calcmode="lin" valueType="num">
                                      <p:cBhvr>
                                        <p:cTn id="22" dur="2000" fill="hold"/>
                                        <p:tgtEl>
                                          <p:spTgt spid="561157">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6" grpId="0"/>
      <p:bldP spid="561156"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DF94B8A-3F6E-0B08-E110-248AE99B05CB}"/>
              </a:ext>
            </a:extLst>
          </p:cNvPr>
          <p:cNvSpPr>
            <a:spLocks noGrp="1" noChangeArrowheads="1"/>
          </p:cNvSpPr>
          <p:nvPr>
            <p:ph type="ctrTitle" idx="4294967295"/>
          </p:nvPr>
        </p:nvSpPr>
        <p:spPr>
          <a:xfrm>
            <a:off x="0" y="1752600"/>
            <a:ext cx="8763000" cy="1143000"/>
          </a:xfrm>
        </p:spPr>
        <p:txBody>
          <a:bodyPr/>
          <a:lstStyle/>
          <a:p>
            <a:r>
              <a:rPr lang="en-US" altLang="en-US">
                <a:solidFill>
                  <a:srgbClr val="FF9900"/>
                </a:solidFill>
                <a:ea typeface="ＭＳ Ｐゴシック" panose="020B0600070205080204" pitchFamily="34" charset="-128"/>
              </a:rPr>
              <a:t>Graphical Objects</a:t>
            </a:r>
            <a:r>
              <a:rPr lang="en-US" altLang="en-US">
                <a:ea typeface="ＭＳ Ｐゴシック" panose="020B0600070205080204" pitchFamily="34" charset="-128"/>
              </a:rPr>
              <a:t> and </a:t>
            </a:r>
            <a:r>
              <a:rPr lang="en-US" altLang="en-US">
                <a:solidFill>
                  <a:srgbClr val="FF0000"/>
                </a:solidFill>
                <a:ea typeface="ＭＳ Ｐゴシック" panose="020B0600070205080204" pitchFamily="34" charset="-128"/>
              </a:rPr>
              <a:t>Scene Graphs</a:t>
            </a:r>
          </a:p>
        </p:txBody>
      </p:sp>
      <p:sp>
        <p:nvSpPr>
          <p:cNvPr id="91139" name="Slide Number Placeholder 3">
            <a:extLst>
              <a:ext uri="{FF2B5EF4-FFF2-40B4-BE49-F238E27FC236}">
                <a16:creationId xmlns:a16="http://schemas.microsoft.com/office/drawing/2014/main" id="{0890889C-CBD5-BA74-3490-CBF36835C986}"/>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355B0746-9DC4-4B26-8D94-939FBFF04EA3}" type="slidenum">
              <a:rPr lang="es-ES" altLang="en-US" sz="1000" b="0">
                <a:latin typeface="Arial" panose="020B0604020202020204" pitchFamily="34" charset="0"/>
              </a:rPr>
              <a:pPr lvl="1" algn="r"/>
              <a:t>96</a:t>
            </a:fld>
            <a:endParaRPr lang="es-ES" altLang="en-US" sz="1000" b="0">
              <a:latin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3">
            <a:extLst>
              <a:ext uri="{FF2B5EF4-FFF2-40B4-BE49-F238E27FC236}">
                <a16:creationId xmlns:a16="http://schemas.microsoft.com/office/drawing/2014/main" id="{5EC55ADE-D36B-9804-BEF3-215B482CF99D}"/>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07697113-E81B-4A2F-9225-DB54D7BE7855}" type="slidenum">
              <a:rPr lang="es-ES" altLang="en-US" sz="1000" b="0">
                <a:latin typeface="Arial" panose="020B0604020202020204" pitchFamily="34" charset="0"/>
              </a:rPr>
              <a:pPr lvl="1" algn="r"/>
              <a:t>97</a:t>
            </a:fld>
            <a:endParaRPr lang="es-ES" altLang="en-US" sz="1000" b="0">
              <a:latin typeface="Arial" panose="020B0604020202020204" pitchFamily="34" charset="0"/>
            </a:endParaRPr>
          </a:p>
        </p:txBody>
      </p:sp>
      <p:sp>
        <p:nvSpPr>
          <p:cNvPr id="92163" name="Rectangle 1026">
            <a:extLst>
              <a:ext uri="{FF2B5EF4-FFF2-40B4-BE49-F238E27FC236}">
                <a16:creationId xmlns:a16="http://schemas.microsoft.com/office/drawing/2014/main" id="{A36ACC4D-4D0F-E3FE-1D92-328A48334B6D}"/>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Objectives</a:t>
            </a:r>
          </a:p>
        </p:txBody>
      </p:sp>
      <p:sp>
        <p:nvSpPr>
          <p:cNvPr id="92164" name="Rectangle 1027">
            <a:extLst>
              <a:ext uri="{FF2B5EF4-FFF2-40B4-BE49-F238E27FC236}">
                <a16:creationId xmlns:a16="http://schemas.microsoft.com/office/drawing/2014/main" id="{443495E9-F2B3-4628-7317-2E2481788FFB}"/>
              </a:ext>
            </a:extLst>
          </p:cNvPr>
          <p:cNvSpPr>
            <a:spLocks noGrp="1" noChangeArrowheads="1"/>
          </p:cNvSpPr>
          <p:nvPr>
            <p:ph type="body" idx="4294967295"/>
          </p:nvPr>
        </p:nvSpPr>
        <p:spPr>
          <a:xfrm>
            <a:off x="0" y="1524000"/>
            <a:ext cx="9144000" cy="4724400"/>
          </a:xfrm>
        </p:spPr>
        <p:txBody>
          <a:bodyPr/>
          <a:lstStyle/>
          <a:p>
            <a:r>
              <a:rPr lang="en-US" altLang="en-US">
                <a:ea typeface="ＭＳ Ｐゴシック" panose="020B0600070205080204" pitchFamily="34" charset="-128"/>
              </a:rPr>
              <a:t>Introduce </a:t>
            </a:r>
            <a:r>
              <a:rPr lang="en-US" altLang="en-US" b="1">
                <a:solidFill>
                  <a:srgbClr val="FF9900"/>
                </a:solidFill>
                <a:ea typeface="ＭＳ Ｐゴシック" panose="020B0600070205080204" pitchFamily="34" charset="-128"/>
              </a:rPr>
              <a:t>Graphical</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Objects</a:t>
            </a:r>
          </a:p>
          <a:p>
            <a:pPr>
              <a:buFontTx/>
              <a:buNone/>
            </a:pPr>
            <a:endParaRPr lang="en-US" altLang="en-US" b="1">
              <a:solidFill>
                <a:srgbClr val="FF9900"/>
              </a:solidFill>
              <a:ea typeface="ＭＳ Ｐゴシック" panose="020B0600070205080204" pitchFamily="34" charset="-128"/>
            </a:endParaRPr>
          </a:p>
          <a:p>
            <a:r>
              <a:rPr lang="en-US" altLang="en-US">
                <a:ea typeface="ＭＳ Ｐゴシック" panose="020B0600070205080204" pitchFamily="34" charset="-128"/>
              </a:rPr>
              <a:t>Generalize the notion of </a:t>
            </a:r>
            <a:r>
              <a:rPr lang="en-US" altLang="en-US" b="1">
                <a:solidFill>
                  <a:srgbClr val="FF9900"/>
                </a:solidFill>
                <a:ea typeface="ＭＳ Ｐゴシック" panose="020B0600070205080204" pitchFamily="34" charset="-128"/>
              </a:rPr>
              <a:t>Objects</a:t>
            </a:r>
            <a:r>
              <a:rPr lang="en-US" altLang="en-US">
                <a:ea typeface="ＭＳ Ｐゴシック" panose="020B0600070205080204" pitchFamily="34" charset="-128"/>
              </a:rPr>
              <a:t> to include </a:t>
            </a:r>
            <a:r>
              <a:rPr lang="en-US" altLang="en-US" b="1">
                <a:solidFill>
                  <a:srgbClr val="FF9900"/>
                </a:solidFill>
                <a:ea typeface="ＭＳ Ｐゴシック" panose="020B0600070205080204" pitchFamily="34" charset="-128"/>
              </a:rPr>
              <a:t>lights</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cameras</a:t>
            </a:r>
            <a:r>
              <a:rPr lang="en-US" altLang="en-US">
                <a:ea typeface="ＭＳ Ｐゴシック" panose="020B0600070205080204" pitchFamily="34" charset="-128"/>
              </a:rPr>
              <a:t>, </a:t>
            </a:r>
            <a:r>
              <a:rPr lang="en-US" altLang="en-US" b="1">
                <a:solidFill>
                  <a:srgbClr val="FF9900"/>
                </a:solidFill>
                <a:ea typeface="ＭＳ Ｐゴシック" panose="020B0600070205080204" pitchFamily="34" charset="-128"/>
              </a:rPr>
              <a:t>attributes</a:t>
            </a:r>
          </a:p>
          <a:p>
            <a:pPr>
              <a:buFontTx/>
              <a:buNone/>
            </a:pPr>
            <a:endParaRPr lang="en-US" altLang="en-US" b="1">
              <a:solidFill>
                <a:srgbClr val="FF9900"/>
              </a:solidFill>
              <a:ea typeface="ＭＳ Ｐゴシック" panose="020B0600070205080204" pitchFamily="34" charset="-128"/>
            </a:endParaRPr>
          </a:p>
          <a:p>
            <a:r>
              <a:rPr lang="en-US" altLang="en-US">
                <a:ea typeface="ＭＳ Ｐゴシック" panose="020B0600070205080204" pitchFamily="34" charset="-128"/>
              </a:rPr>
              <a:t>Introduce </a:t>
            </a:r>
            <a:r>
              <a:rPr lang="en-US" altLang="en-US" b="1">
                <a:solidFill>
                  <a:srgbClr val="FF0000"/>
                </a:solidFill>
                <a:ea typeface="ＭＳ Ｐゴシック" panose="020B0600070205080204" pitchFamily="34" charset="-128"/>
              </a:rPr>
              <a:t>Scene Graphs</a:t>
            </a:r>
            <a:r>
              <a:rPr lang="en-US" altLang="en-US">
                <a:ea typeface="ＭＳ Ｐゴシック" panose="020B0600070205080204" pitchFamily="34" charset="-128"/>
              </a:rPr>
              <a:t> </a:t>
            </a:r>
          </a:p>
        </p:txBody>
      </p:sp>
      <p:sp>
        <p:nvSpPr>
          <p:cNvPr id="2" name="Callout: Quad Arrow 1">
            <a:extLst>
              <a:ext uri="{FF2B5EF4-FFF2-40B4-BE49-F238E27FC236}">
                <a16:creationId xmlns:a16="http://schemas.microsoft.com/office/drawing/2014/main" id="{11A46AAA-F6B0-E55B-AC5F-5A00DD36BDC4}"/>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92164">
                                            <p:txEl>
                                              <p:pRg st="0" end="0"/>
                                            </p:txEl>
                                          </p:spTgt>
                                        </p:tgtEl>
                                        <p:attrNameLst>
                                          <p:attrName>style.visibility</p:attrName>
                                        </p:attrNameLst>
                                      </p:cBhvr>
                                      <p:to>
                                        <p:strVal val="visible"/>
                                      </p:to>
                                    </p:set>
                                    <p:animEffect transition="in" filter="wipe(down)">
                                      <p:cBhvr>
                                        <p:cTn id="7" dur="580">
                                          <p:stCondLst>
                                            <p:cond delay="0"/>
                                          </p:stCondLst>
                                        </p:cTn>
                                        <p:tgtEl>
                                          <p:spTgt spid="92164">
                                            <p:txEl>
                                              <p:pRg st="0" end="0"/>
                                            </p:txEl>
                                          </p:spTgt>
                                        </p:tgtEl>
                                      </p:cBhvr>
                                    </p:animEffect>
                                    <p:anim calcmode="lin" valueType="num">
                                      <p:cBhvr>
                                        <p:cTn id="8" dur="1822" tmFilter="0,0; 0.14,0.36; 0.43,0.73; 0.71,0.91; 1.0,1.0">
                                          <p:stCondLst>
                                            <p:cond delay="0"/>
                                          </p:stCondLst>
                                        </p:cTn>
                                        <p:tgtEl>
                                          <p:spTgt spid="9216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216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216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216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216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92164">
                                            <p:txEl>
                                              <p:pRg st="0" end="0"/>
                                            </p:txEl>
                                          </p:spTgt>
                                        </p:tgtEl>
                                      </p:cBhvr>
                                      <p:to x="100000" y="60000"/>
                                    </p:animScale>
                                    <p:animScale>
                                      <p:cBhvr>
                                        <p:cTn id="14" dur="166" decel="50000">
                                          <p:stCondLst>
                                            <p:cond delay="676"/>
                                          </p:stCondLst>
                                        </p:cTn>
                                        <p:tgtEl>
                                          <p:spTgt spid="92164">
                                            <p:txEl>
                                              <p:pRg st="0" end="0"/>
                                            </p:txEl>
                                          </p:spTgt>
                                        </p:tgtEl>
                                      </p:cBhvr>
                                      <p:to x="100000" y="100000"/>
                                    </p:animScale>
                                    <p:animScale>
                                      <p:cBhvr>
                                        <p:cTn id="15" dur="26">
                                          <p:stCondLst>
                                            <p:cond delay="1312"/>
                                          </p:stCondLst>
                                        </p:cTn>
                                        <p:tgtEl>
                                          <p:spTgt spid="92164">
                                            <p:txEl>
                                              <p:pRg st="0" end="0"/>
                                            </p:txEl>
                                          </p:spTgt>
                                        </p:tgtEl>
                                      </p:cBhvr>
                                      <p:to x="100000" y="80000"/>
                                    </p:animScale>
                                    <p:animScale>
                                      <p:cBhvr>
                                        <p:cTn id="16" dur="166" decel="50000">
                                          <p:stCondLst>
                                            <p:cond delay="1338"/>
                                          </p:stCondLst>
                                        </p:cTn>
                                        <p:tgtEl>
                                          <p:spTgt spid="92164">
                                            <p:txEl>
                                              <p:pRg st="0" end="0"/>
                                            </p:txEl>
                                          </p:spTgt>
                                        </p:tgtEl>
                                      </p:cBhvr>
                                      <p:to x="100000" y="100000"/>
                                    </p:animScale>
                                    <p:animScale>
                                      <p:cBhvr>
                                        <p:cTn id="17" dur="26">
                                          <p:stCondLst>
                                            <p:cond delay="1642"/>
                                          </p:stCondLst>
                                        </p:cTn>
                                        <p:tgtEl>
                                          <p:spTgt spid="92164">
                                            <p:txEl>
                                              <p:pRg st="0" end="0"/>
                                            </p:txEl>
                                          </p:spTgt>
                                        </p:tgtEl>
                                      </p:cBhvr>
                                      <p:to x="100000" y="90000"/>
                                    </p:animScale>
                                    <p:animScale>
                                      <p:cBhvr>
                                        <p:cTn id="18" dur="166" decel="50000">
                                          <p:stCondLst>
                                            <p:cond delay="1668"/>
                                          </p:stCondLst>
                                        </p:cTn>
                                        <p:tgtEl>
                                          <p:spTgt spid="92164">
                                            <p:txEl>
                                              <p:pRg st="0" end="0"/>
                                            </p:txEl>
                                          </p:spTgt>
                                        </p:tgtEl>
                                      </p:cBhvr>
                                      <p:to x="100000" y="100000"/>
                                    </p:animScale>
                                    <p:animScale>
                                      <p:cBhvr>
                                        <p:cTn id="19" dur="26">
                                          <p:stCondLst>
                                            <p:cond delay="1808"/>
                                          </p:stCondLst>
                                        </p:cTn>
                                        <p:tgtEl>
                                          <p:spTgt spid="92164">
                                            <p:txEl>
                                              <p:pRg st="0" end="0"/>
                                            </p:txEl>
                                          </p:spTgt>
                                        </p:tgtEl>
                                      </p:cBhvr>
                                      <p:to x="100000" y="95000"/>
                                    </p:animScale>
                                    <p:animScale>
                                      <p:cBhvr>
                                        <p:cTn id="20" dur="166" decel="50000">
                                          <p:stCondLst>
                                            <p:cond delay="1834"/>
                                          </p:stCondLst>
                                        </p:cTn>
                                        <p:tgtEl>
                                          <p:spTgt spid="92164">
                                            <p:txEl>
                                              <p:pRg st="0" end="0"/>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nodeType="clickEffect">
                                  <p:stCondLst>
                                    <p:cond delay="0"/>
                                  </p:stCondLst>
                                  <p:childTnLst>
                                    <p:set>
                                      <p:cBhvr>
                                        <p:cTn id="24" dur="1" fill="hold">
                                          <p:stCondLst>
                                            <p:cond delay="0"/>
                                          </p:stCondLst>
                                        </p:cTn>
                                        <p:tgtEl>
                                          <p:spTgt spid="92164">
                                            <p:txEl>
                                              <p:pRg st="2" end="2"/>
                                            </p:txEl>
                                          </p:spTgt>
                                        </p:tgtEl>
                                        <p:attrNameLst>
                                          <p:attrName>style.visibility</p:attrName>
                                        </p:attrNameLst>
                                      </p:cBhvr>
                                      <p:to>
                                        <p:strVal val="visible"/>
                                      </p:to>
                                    </p:set>
                                    <p:animEffect transition="in" filter="wipe(down)">
                                      <p:cBhvr>
                                        <p:cTn id="25" dur="580">
                                          <p:stCondLst>
                                            <p:cond delay="0"/>
                                          </p:stCondLst>
                                        </p:cTn>
                                        <p:tgtEl>
                                          <p:spTgt spid="92164">
                                            <p:txEl>
                                              <p:pRg st="2" end="2"/>
                                            </p:txEl>
                                          </p:spTgt>
                                        </p:tgtEl>
                                      </p:cBhvr>
                                    </p:animEffect>
                                    <p:anim calcmode="lin" valueType="num">
                                      <p:cBhvr>
                                        <p:cTn id="26" dur="1822" tmFilter="0,0; 0.14,0.36; 0.43,0.73; 0.71,0.91; 1.0,1.0">
                                          <p:stCondLst>
                                            <p:cond delay="0"/>
                                          </p:stCondLst>
                                        </p:cTn>
                                        <p:tgtEl>
                                          <p:spTgt spid="92164">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92164">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92164">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92164">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92164">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92164">
                                            <p:txEl>
                                              <p:pRg st="2" end="2"/>
                                            </p:txEl>
                                          </p:spTgt>
                                        </p:tgtEl>
                                      </p:cBhvr>
                                      <p:to x="100000" y="60000"/>
                                    </p:animScale>
                                    <p:animScale>
                                      <p:cBhvr>
                                        <p:cTn id="32" dur="166" decel="50000">
                                          <p:stCondLst>
                                            <p:cond delay="676"/>
                                          </p:stCondLst>
                                        </p:cTn>
                                        <p:tgtEl>
                                          <p:spTgt spid="92164">
                                            <p:txEl>
                                              <p:pRg st="2" end="2"/>
                                            </p:txEl>
                                          </p:spTgt>
                                        </p:tgtEl>
                                      </p:cBhvr>
                                      <p:to x="100000" y="100000"/>
                                    </p:animScale>
                                    <p:animScale>
                                      <p:cBhvr>
                                        <p:cTn id="33" dur="26">
                                          <p:stCondLst>
                                            <p:cond delay="1312"/>
                                          </p:stCondLst>
                                        </p:cTn>
                                        <p:tgtEl>
                                          <p:spTgt spid="92164">
                                            <p:txEl>
                                              <p:pRg st="2" end="2"/>
                                            </p:txEl>
                                          </p:spTgt>
                                        </p:tgtEl>
                                      </p:cBhvr>
                                      <p:to x="100000" y="80000"/>
                                    </p:animScale>
                                    <p:animScale>
                                      <p:cBhvr>
                                        <p:cTn id="34" dur="166" decel="50000">
                                          <p:stCondLst>
                                            <p:cond delay="1338"/>
                                          </p:stCondLst>
                                        </p:cTn>
                                        <p:tgtEl>
                                          <p:spTgt spid="92164">
                                            <p:txEl>
                                              <p:pRg st="2" end="2"/>
                                            </p:txEl>
                                          </p:spTgt>
                                        </p:tgtEl>
                                      </p:cBhvr>
                                      <p:to x="100000" y="100000"/>
                                    </p:animScale>
                                    <p:animScale>
                                      <p:cBhvr>
                                        <p:cTn id="35" dur="26">
                                          <p:stCondLst>
                                            <p:cond delay="1642"/>
                                          </p:stCondLst>
                                        </p:cTn>
                                        <p:tgtEl>
                                          <p:spTgt spid="92164">
                                            <p:txEl>
                                              <p:pRg st="2" end="2"/>
                                            </p:txEl>
                                          </p:spTgt>
                                        </p:tgtEl>
                                      </p:cBhvr>
                                      <p:to x="100000" y="90000"/>
                                    </p:animScale>
                                    <p:animScale>
                                      <p:cBhvr>
                                        <p:cTn id="36" dur="166" decel="50000">
                                          <p:stCondLst>
                                            <p:cond delay="1668"/>
                                          </p:stCondLst>
                                        </p:cTn>
                                        <p:tgtEl>
                                          <p:spTgt spid="92164">
                                            <p:txEl>
                                              <p:pRg st="2" end="2"/>
                                            </p:txEl>
                                          </p:spTgt>
                                        </p:tgtEl>
                                      </p:cBhvr>
                                      <p:to x="100000" y="100000"/>
                                    </p:animScale>
                                    <p:animScale>
                                      <p:cBhvr>
                                        <p:cTn id="37" dur="26">
                                          <p:stCondLst>
                                            <p:cond delay="1808"/>
                                          </p:stCondLst>
                                        </p:cTn>
                                        <p:tgtEl>
                                          <p:spTgt spid="92164">
                                            <p:txEl>
                                              <p:pRg st="2" end="2"/>
                                            </p:txEl>
                                          </p:spTgt>
                                        </p:tgtEl>
                                      </p:cBhvr>
                                      <p:to x="100000" y="95000"/>
                                    </p:animScale>
                                    <p:animScale>
                                      <p:cBhvr>
                                        <p:cTn id="38" dur="166" decel="50000">
                                          <p:stCondLst>
                                            <p:cond delay="1834"/>
                                          </p:stCondLst>
                                        </p:cTn>
                                        <p:tgtEl>
                                          <p:spTgt spid="92164">
                                            <p:txEl>
                                              <p:pRg st="2" end="2"/>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nodeType="clickEffect">
                                  <p:stCondLst>
                                    <p:cond delay="0"/>
                                  </p:stCondLst>
                                  <p:childTnLst>
                                    <p:set>
                                      <p:cBhvr>
                                        <p:cTn id="42" dur="1" fill="hold">
                                          <p:stCondLst>
                                            <p:cond delay="0"/>
                                          </p:stCondLst>
                                        </p:cTn>
                                        <p:tgtEl>
                                          <p:spTgt spid="92164">
                                            <p:txEl>
                                              <p:pRg st="4" end="4"/>
                                            </p:txEl>
                                          </p:spTgt>
                                        </p:tgtEl>
                                        <p:attrNameLst>
                                          <p:attrName>style.visibility</p:attrName>
                                        </p:attrNameLst>
                                      </p:cBhvr>
                                      <p:to>
                                        <p:strVal val="visible"/>
                                      </p:to>
                                    </p:set>
                                    <p:animEffect transition="in" filter="wipe(down)">
                                      <p:cBhvr>
                                        <p:cTn id="43" dur="580">
                                          <p:stCondLst>
                                            <p:cond delay="0"/>
                                          </p:stCondLst>
                                        </p:cTn>
                                        <p:tgtEl>
                                          <p:spTgt spid="92164">
                                            <p:txEl>
                                              <p:pRg st="4" end="4"/>
                                            </p:txEl>
                                          </p:spTgt>
                                        </p:tgtEl>
                                      </p:cBhvr>
                                    </p:animEffect>
                                    <p:anim calcmode="lin" valueType="num">
                                      <p:cBhvr>
                                        <p:cTn id="44" dur="1822" tmFilter="0,0; 0.14,0.36; 0.43,0.73; 0.71,0.91; 1.0,1.0">
                                          <p:stCondLst>
                                            <p:cond delay="0"/>
                                          </p:stCondLst>
                                        </p:cTn>
                                        <p:tgtEl>
                                          <p:spTgt spid="92164">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2164">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2164">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2164">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2164">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92164">
                                            <p:txEl>
                                              <p:pRg st="4" end="4"/>
                                            </p:txEl>
                                          </p:spTgt>
                                        </p:tgtEl>
                                      </p:cBhvr>
                                      <p:to x="100000" y="60000"/>
                                    </p:animScale>
                                    <p:animScale>
                                      <p:cBhvr>
                                        <p:cTn id="50" dur="166" decel="50000">
                                          <p:stCondLst>
                                            <p:cond delay="676"/>
                                          </p:stCondLst>
                                        </p:cTn>
                                        <p:tgtEl>
                                          <p:spTgt spid="92164">
                                            <p:txEl>
                                              <p:pRg st="4" end="4"/>
                                            </p:txEl>
                                          </p:spTgt>
                                        </p:tgtEl>
                                      </p:cBhvr>
                                      <p:to x="100000" y="100000"/>
                                    </p:animScale>
                                    <p:animScale>
                                      <p:cBhvr>
                                        <p:cTn id="51" dur="26">
                                          <p:stCondLst>
                                            <p:cond delay="1312"/>
                                          </p:stCondLst>
                                        </p:cTn>
                                        <p:tgtEl>
                                          <p:spTgt spid="92164">
                                            <p:txEl>
                                              <p:pRg st="4" end="4"/>
                                            </p:txEl>
                                          </p:spTgt>
                                        </p:tgtEl>
                                      </p:cBhvr>
                                      <p:to x="100000" y="80000"/>
                                    </p:animScale>
                                    <p:animScale>
                                      <p:cBhvr>
                                        <p:cTn id="52" dur="166" decel="50000">
                                          <p:stCondLst>
                                            <p:cond delay="1338"/>
                                          </p:stCondLst>
                                        </p:cTn>
                                        <p:tgtEl>
                                          <p:spTgt spid="92164">
                                            <p:txEl>
                                              <p:pRg st="4" end="4"/>
                                            </p:txEl>
                                          </p:spTgt>
                                        </p:tgtEl>
                                      </p:cBhvr>
                                      <p:to x="100000" y="100000"/>
                                    </p:animScale>
                                    <p:animScale>
                                      <p:cBhvr>
                                        <p:cTn id="53" dur="26">
                                          <p:stCondLst>
                                            <p:cond delay="1642"/>
                                          </p:stCondLst>
                                        </p:cTn>
                                        <p:tgtEl>
                                          <p:spTgt spid="92164">
                                            <p:txEl>
                                              <p:pRg st="4" end="4"/>
                                            </p:txEl>
                                          </p:spTgt>
                                        </p:tgtEl>
                                      </p:cBhvr>
                                      <p:to x="100000" y="90000"/>
                                    </p:animScale>
                                    <p:animScale>
                                      <p:cBhvr>
                                        <p:cTn id="54" dur="166" decel="50000">
                                          <p:stCondLst>
                                            <p:cond delay="1668"/>
                                          </p:stCondLst>
                                        </p:cTn>
                                        <p:tgtEl>
                                          <p:spTgt spid="92164">
                                            <p:txEl>
                                              <p:pRg st="4" end="4"/>
                                            </p:txEl>
                                          </p:spTgt>
                                        </p:tgtEl>
                                      </p:cBhvr>
                                      <p:to x="100000" y="100000"/>
                                    </p:animScale>
                                    <p:animScale>
                                      <p:cBhvr>
                                        <p:cTn id="55" dur="26">
                                          <p:stCondLst>
                                            <p:cond delay="1808"/>
                                          </p:stCondLst>
                                        </p:cTn>
                                        <p:tgtEl>
                                          <p:spTgt spid="92164">
                                            <p:txEl>
                                              <p:pRg st="4" end="4"/>
                                            </p:txEl>
                                          </p:spTgt>
                                        </p:tgtEl>
                                      </p:cBhvr>
                                      <p:to x="100000" y="95000"/>
                                    </p:animScale>
                                    <p:animScale>
                                      <p:cBhvr>
                                        <p:cTn id="56" dur="166" decel="50000">
                                          <p:stCondLst>
                                            <p:cond delay="1834"/>
                                          </p:stCondLst>
                                        </p:cTn>
                                        <p:tgtEl>
                                          <p:spTgt spid="9216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4416760-CC12-FDA7-AC26-F891166D9E79}"/>
              </a:ext>
            </a:extLst>
          </p:cNvPr>
          <p:cNvSpPr>
            <a:spLocks noGrp="1" noChangeArrowheads="1"/>
          </p:cNvSpPr>
          <p:nvPr>
            <p:ph type="title" idx="4294967295"/>
          </p:nvPr>
        </p:nvSpPr>
        <p:spPr>
          <a:xfrm>
            <a:off x="1752600" y="5715000"/>
            <a:ext cx="6248400" cy="1066800"/>
          </a:xfrm>
        </p:spPr>
        <p:txBody>
          <a:bodyPr/>
          <a:lstStyle/>
          <a:p>
            <a:r>
              <a:rPr lang="en-US" altLang="en-US">
                <a:ea typeface="ＭＳ Ｐゴシック" panose="020B0600070205080204" pitchFamily="34" charset="-128"/>
              </a:rPr>
              <a:t>Rendering Pipeline</a:t>
            </a:r>
          </a:p>
        </p:txBody>
      </p:sp>
      <p:grpSp>
        <p:nvGrpSpPr>
          <p:cNvPr id="2" name="Group 3">
            <a:extLst>
              <a:ext uri="{FF2B5EF4-FFF2-40B4-BE49-F238E27FC236}">
                <a16:creationId xmlns:a16="http://schemas.microsoft.com/office/drawing/2014/main" id="{90767737-0DD5-DDED-341E-F6CBDBE82FDB}"/>
              </a:ext>
            </a:extLst>
          </p:cNvPr>
          <p:cNvGrpSpPr>
            <a:grpSpLocks/>
          </p:cNvGrpSpPr>
          <p:nvPr/>
        </p:nvGrpSpPr>
        <p:grpSpPr bwMode="auto">
          <a:xfrm>
            <a:off x="180975" y="2368550"/>
            <a:ext cx="8653463" cy="3416300"/>
            <a:chOff x="114" y="1492"/>
            <a:chExt cx="5451" cy="2152"/>
          </a:xfrm>
        </p:grpSpPr>
        <p:sp>
          <p:nvSpPr>
            <p:cNvPr id="532484" name="Oval 4">
              <a:extLst>
                <a:ext uri="{FF2B5EF4-FFF2-40B4-BE49-F238E27FC236}">
                  <a16:creationId xmlns:a16="http://schemas.microsoft.com/office/drawing/2014/main" id="{0B123D4E-FC86-D46E-E6EA-C8FA1D0EC8CA}"/>
                </a:ext>
              </a:extLst>
            </p:cNvPr>
            <p:cNvSpPr>
              <a:spLocks noChangeArrowheads="1"/>
            </p:cNvSpPr>
            <p:nvPr/>
          </p:nvSpPr>
          <p:spPr bwMode="auto">
            <a:xfrm>
              <a:off x="195" y="149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Geometry</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Database</a:t>
              </a:r>
            </a:p>
          </p:txBody>
        </p:sp>
        <p:sp>
          <p:nvSpPr>
            <p:cNvPr id="532485" name="Rectangle 5">
              <a:extLst>
                <a:ext uri="{FF2B5EF4-FFF2-40B4-BE49-F238E27FC236}">
                  <a16:creationId xmlns:a16="http://schemas.microsoft.com/office/drawing/2014/main" id="{2FD4B5C8-C984-DEFF-C772-1602A185B407}"/>
                </a:ext>
              </a:extLst>
            </p:cNvPr>
            <p:cNvSpPr>
              <a:spLocks noChangeArrowheads="1"/>
            </p:cNvSpPr>
            <p:nvPr/>
          </p:nvSpPr>
          <p:spPr bwMode="auto">
            <a:xfrm>
              <a:off x="1305" y="17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Model/View</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Transform.</a:t>
              </a:r>
            </a:p>
          </p:txBody>
        </p:sp>
        <p:sp>
          <p:nvSpPr>
            <p:cNvPr id="532486" name="Rectangle 6">
              <a:extLst>
                <a:ext uri="{FF2B5EF4-FFF2-40B4-BE49-F238E27FC236}">
                  <a16:creationId xmlns:a16="http://schemas.microsoft.com/office/drawing/2014/main" id="{BF61E6BA-4454-0892-BD0A-D9F52C7370D5}"/>
                </a:ext>
              </a:extLst>
            </p:cNvPr>
            <p:cNvSpPr>
              <a:spLocks noChangeArrowheads="1"/>
            </p:cNvSpPr>
            <p:nvPr/>
          </p:nvSpPr>
          <p:spPr bwMode="auto">
            <a:xfrm>
              <a:off x="2383" y="1711"/>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Lighting</a:t>
              </a:r>
            </a:p>
          </p:txBody>
        </p:sp>
        <p:sp>
          <p:nvSpPr>
            <p:cNvPr id="532487" name="Rectangle 7">
              <a:extLst>
                <a:ext uri="{FF2B5EF4-FFF2-40B4-BE49-F238E27FC236}">
                  <a16:creationId xmlns:a16="http://schemas.microsoft.com/office/drawing/2014/main" id="{395F3EA0-264C-5906-95AA-76C66307D892}"/>
                </a:ext>
              </a:extLst>
            </p:cNvPr>
            <p:cNvSpPr>
              <a:spLocks noChangeArrowheads="1"/>
            </p:cNvSpPr>
            <p:nvPr/>
          </p:nvSpPr>
          <p:spPr bwMode="auto">
            <a:xfrm>
              <a:off x="3453" y="171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Perspective</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Transform.</a:t>
              </a:r>
            </a:p>
          </p:txBody>
        </p:sp>
        <p:sp>
          <p:nvSpPr>
            <p:cNvPr id="532488" name="Rectangle 8">
              <a:extLst>
                <a:ext uri="{FF2B5EF4-FFF2-40B4-BE49-F238E27FC236}">
                  <a16:creationId xmlns:a16="http://schemas.microsoft.com/office/drawing/2014/main" id="{9C3E22F3-7C85-3929-C45F-02909902291F}"/>
                </a:ext>
              </a:extLst>
            </p:cNvPr>
            <p:cNvSpPr>
              <a:spLocks noChangeArrowheads="1"/>
            </p:cNvSpPr>
            <p:nvPr/>
          </p:nvSpPr>
          <p:spPr bwMode="auto">
            <a:xfrm>
              <a:off x="4491" y="1715"/>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effectLst>
                    <a:outerShdw blurRad="38100" dist="38100" dir="2700000" algn="tl">
                      <a:srgbClr val="FFFFFF"/>
                    </a:outerShdw>
                  </a:effectLst>
                  <a:latin typeface="Arial" charset="0"/>
                  <a:ea typeface="ＭＳ Ｐゴシック" charset="-128"/>
                </a:rPr>
                <a:t>Clipping</a:t>
              </a:r>
            </a:p>
          </p:txBody>
        </p:sp>
        <p:sp>
          <p:nvSpPr>
            <p:cNvPr id="532489" name="Rectangle 9">
              <a:extLst>
                <a:ext uri="{FF2B5EF4-FFF2-40B4-BE49-F238E27FC236}">
                  <a16:creationId xmlns:a16="http://schemas.microsoft.com/office/drawing/2014/main" id="{9A1F60DE-3FF1-0DD3-01D8-B4677546537F}"/>
                </a:ext>
              </a:extLst>
            </p:cNvPr>
            <p:cNvSpPr>
              <a:spLocks noChangeArrowheads="1"/>
            </p:cNvSpPr>
            <p:nvPr/>
          </p:nvSpPr>
          <p:spPr bwMode="auto">
            <a:xfrm>
              <a:off x="245" y="2890"/>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Scan</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Conversion</a:t>
              </a:r>
            </a:p>
          </p:txBody>
        </p:sp>
        <p:sp>
          <p:nvSpPr>
            <p:cNvPr id="532490" name="Rectangle 10">
              <a:extLst>
                <a:ext uri="{FF2B5EF4-FFF2-40B4-BE49-F238E27FC236}">
                  <a16:creationId xmlns:a16="http://schemas.microsoft.com/office/drawing/2014/main" id="{C8BA52CA-6566-D047-F4EE-D9FD6F7D6F42}"/>
                </a:ext>
              </a:extLst>
            </p:cNvPr>
            <p:cNvSpPr>
              <a:spLocks noChangeArrowheads="1"/>
            </p:cNvSpPr>
            <p:nvPr/>
          </p:nvSpPr>
          <p:spPr bwMode="auto">
            <a:xfrm>
              <a:off x="2410" y="2899"/>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Depth</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Test</a:t>
              </a:r>
            </a:p>
          </p:txBody>
        </p:sp>
        <p:sp>
          <p:nvSpPr>
            <p:cNvPr id="532491" name="Rectangle 11">
              <a:extLst>
                <a:ext uri="{FF2B5EF4-FFF2-40B4-BE49-F238E27FC236}">
                  <a16:creationId xmlns:a16="http://schemas.microsoft.com/office/drawing/2014/main" id="{B3F6599D-F898-745C-65ED-1CE1B071009D}"/>
                </a:ext>
              </a:extLst>
            </p:cNvPr>
            <p:cNvSpPr>
              <a:spLocks noChangeArrowheads="1"/>
            </p:cNvSpPr>
            <p:nvPr/>
          </p:nvSpPr>
          <p:spPr bwMode="auto">
            <a:xfrm>
              <a:off x="1314" y="2887"/>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effectLst>
                    <a:outerShdw blurRad="38100" dist="38100" dir="2700000" algn="tl">
                      <a:srgbClr val="FFFFFF"/>
                    </a:outerShdw>
                  </a:effectLst>
                  <a:latin typeface="Arial" charset="0"/>
                  <a:ea typeface="ＭＳ Ｐゴシック" charset="-128"/>
                </a:rPr>
                <a:t>Texturing</a:t>
              </a:r>
            </a:p>
          </p:txBody>
        </p:sp>
        <p:sp>
          <p:nvSpPr>
            <p:cNvPr id="532492" name="Rectangle 12">
              <a:extLst>
                <a:ext uri="{FF2B5EF4-FFF2-40B4-BE49-F238E27FC236}">
                  <a16:creationId xmlns:a16="http://schemas.microsoft.com/office/drawing/2014/main" id="{53732B04-6BCE-707E-72A9-76EA35D451B1}"/>
                </a:ext>
              </a:extLst>
            </p:cNvPr>
            <p:cNvSpPr>
              <a:spLocks noChangeArrowheads="1"/>
            </p:cNvSpPr>
            <p:nvPr/>
          </p:nvSpPr>
          <p:spPr bwMode="auto">
            <a:xfrm>
              <a:off x="3477" y="2903"/>
              <a:ext cx="900" cy="553"/>
            </a:xfrm>
            <a:prstGeom prst="rect">
              <a:avLst/>
            </a:prstGeom>
            <a:solidFill>
              <a:srgbClr val="FFCC00"/>
            </a:solidFill>
            <a:ln w="19050">
              <a:solidFill>
                <a:schemeClr val="tx2"/>
              </a:solidFill>
              <a:miter lim="800000"/>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Blending</a:t>
              </a:r>
            </a:p>
          </p:txBody>
        </p:sp>
        <p:sp>
          <p:nvSpPr>
            <p:cNvPr id="532493" name="Oval 13">
              <a:extLst>
                <a:ext uri="{FF2B5EF4-FFF2-40B4-BE49-F238E27FC236}">
                  <a16:creationId xmlns:a16="http://schemas.microsoft.com/office/drawing/2014/main" id="{FB257FF0-DED7-4CE4-DEBB-067A5393FA87}"/>
                </a:ext>
              </a:extLst>
            </p:cNvPr>
            <p:cNvSpPr>
              <a:spLocks noChangeArrowheads="1"/>
            </p:cNvSpPr>
            <p:nvPr/>
          </p:nvSpPr>
          <p:spPr bwMode="auto">
            <a:xfrm>
              <a:off x="4510" y="2642"/>
              <a:ext cx="937" cy="1002"/>
            </a:xfrm>
            <a:prstGeom prst="ellipse">
              <a:avLst/>
            </a:prstGeom>
            <a:solidFill>
              <a:srgbClr val="FFCC00"/>
            </a:solidFill>
            <a:ln w="19050">
              <a:solidFill>
                <a:schemeClr val="tx2"/>
              </a:solidFill>
              <a:round/>
              <a:headEnd/>
              <a:tailEnd/>
            </a:ln>
            <a:effectLst>
              <a:outerShdw dist="35921" dir="2700000" algn="ctr" rotWithShape="0">
                <a:schemeClr val="bg2"/>
              </a:outerShdw>
            </a:effectLst>
          </p:spPr>
          <p:txBody>
            <a:bodyPr wrap="none" anchor="ctr"/>
            <a:lstStyle/>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Frame-</a:t>
              </a:r>
            </a:p>
            <a:p>
              <a:pPr algn="ctr">
                <a:defRPr/>
              </a:pPr>
              <a:r>
                <a:rPr lang="en-US" sz="1800">
                  <a:solidFill>
                    <a:schemeClr val="tx2"/>
                  </a:solidFill>
                  <a:effectLst>
                    <a:outerShdw blurRad="38100" dist="38100" dir="2700000" algn="tl">
                      <a:srgbClr val="FFFFFF"/>
                    </a:outerShdw>
                  </a:effectLst>
                  <a:latin typeface="Arial" charset="0"/>
                  <a:ea typeface="ＭＳ Ｐゴシック" charset="-128"/>
                </a:rPr>
                <a:t>buffer</a:t>
              </a:r>
            </a:p>
          </p:txBody>
        </p:sp>
        <p:sp>
          <p:nvSpPr>
            <p:cNvPr id="93205" name="Line 14">
              <a:extLst>
                <a:ext uri="{FF2B5EF4-FFF2-40B4-BE49-F238E27FC236}">
                  <a16:creationId xmlns:a16="http://schemas.microsoft.com/office/drawing/2014/main" id="{3CF47F11-CDCB-E09B-EAB2-C6B5183920AF}"/>
                </a:ext>
              </a:extLst>
            </p:cNvPr>
            <p:cNvSpPr>
              <a:spLocks noChangeShapeType="1"/>
            </p:cNvSpPr>
            <p:nvPr/>
          </p:nvSpPr>
          <p:spPr bwMode="auto">
            <a:xfrm>
              <a:off x="1136" y="199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06" name="Line 15">
              <a:extLst>
                <a:ext uri="{FF2B5EF4-FFF2-40B4-BE49-F238E27FC236}">
                  <a16:creationId xmlns:a16="http://schemas.microsoft.com/office/drawing/2014/main" id="{C3350C94-2AEA-62D1-74C4-F9BC025DB155}"/>
                </a:ext>
              </a:extLst>
            </p:cNvPr>
            <p:cNvSpPr>
              <a:spLocks noChangeShapeType="1"/>
            </p:cNvSpPr>
            <p:nvPr/>
          </p:nvSpPr>
          <p:spPr bwMode="auto">
            <a:xfrm>
              <a:off x="2222" y="2003"/>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07" name="Line 16">
              <a:extLst>
                <a:ext uri="{FF2B5EF4-FFF2-40B4-BE49-F238E27FC236}">
                  <a16:creationId xmlns:a16="http://schemas.microsoft.com/office/drawing/2014/main" id="{6344BFA1-7FD1-D6EA-5167-BDA7F851B880}"/>
                </a:ext>
              </a:extLst>
            </p:cNvPr>
            <p:cNvSpPr>
              <a:spLocks noChangeShapeType="1"/>
            </p:cNvSpPr>
            <p:nvPr/>
          </p:nvSpPr>
          <p:spPr bwMode="auto">
            <a:xfrm>
              <a:off x="3293"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08" name="Line 17">
              <a:extLst>
                <a:ext uri="{FF2B5EF4-FFF2-40B4-BE49-F238E27FC236}">
                  <a16:creationId xmlns:a16="http://schemas.microsoft.com/office/drawing/2014/main" id="{B63BF609-EBBD-5AE4-C665-0F4CA4D1C5B8}"/>
                </a:ext>
              </a:extLst>
            </p:cNvPr>
            <p:cNvSpPr>
              <a:spLocks noChangeShapeType="1"/>
            </p:cNvSpPr>
            <p:nvPr/>
          </p:nvSpPr>
          <p:spPr bwMode="auto">
            <a:xfrm>
              <a:off x="4356" y="2002"/>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09" name="Line 18">
              <a:extLst>
                <a:ext uri="{FF2B5EF4-FFF2-40B4-BE49-F238E27FC236}">
                  <a16:creationId xmlns:a16="http://schemas.microsoft.com/office/drawing/2014/main" id="{94F30752-CCD1-D2EE-0E98-7729310B9BF6}"/>
                </a:ext>
              </a:extLst>
            </p:cNvPr>
            <p:cNvSpPr>
              <a:spLocks noChangeShapeType="1"/>
            </p:cNvSpPr>
            <p:nvPr/>
          </p:nvSpPr>
          <p:spPr bwMode="auto">
            <a:xfrm>
              <a:off x="1159"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0" name="Line 19">
              <a:extLst>
                <a:ext uri="{FF2B5EF4-FFF2-40B4-BE49-F238E27FC236}">
                  <a16:creationId xmlns:a16="http://schemas.microsoft.com/office/drawing/2014/main" id="{3FC16966-BC62-A5BD-A906-4CDEED6889E5}"/>
                </a:ext>
              </a:extLst>
            </p:cNvPr>
            <p:cNvSpPr>
              <a:spLocks noChangeShapeType="1"/>
            </p:cNvSpPr>
            <p:nvPr/>
          </p:nvSpPr>
          <p:spPr bwMode="auto">
            <a:xfrm>
              <a:off x="2238" y="3178"/>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1" name="Line 20">
              <a:extLst>
                <a:ext uri="{FF2B5EF4-FFF2-40B4-BE49-F238E27FC236}">
                  <a16:creationId xmlns:a16="http://schemas.microsoft.com/office/drawing/2014/main" id="{830910E7-373E-B739-DC3A-5EC614A262C1}"/>
                </a:ext>
              </a:extLst>
            </p:cNvPr>
            <p:cNvSpPr>
              <a:spLocks noChangeShapeType="1"/>
            </p:cNvSpPr>
            <p:nvPr/>
          </p:nvSpPr>
          <p:spPr bwMode="auto">
            <a:xfrm>
              <a:off x="3326" y="3185"/>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2" name="Line 21">
              <a:extLst>
                <a:ext uri="{FF2B5EF4-FFF2-40B4-BE49-F238E27FC236}">
                  <a16:creationId xmlns:a16="http://schemas.microsoft.com/office/drawing/2014/main" id="{160C56C0-050D-3981-926A-710C26476859}"/>
                </a:ext>
              </a:extLst>
            </p:cNvPr>
            <p:cNvSpPr>
              <a:spLocks noChangeShapeType="1"/>
            </p:cNvSpPr>
            <p:nvPr/>
          </p:nvSpPr>
          <p:spPr bwMode="auto">
            <a:xfrm>
              <a:off x="4388" y="3186"/>
              <a:ext cx="154" cy="1"/>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3" name="Line 22">
              <a:extLst>
                <a:ext uri="{FF2B5EF4-FFF2-40B4-BE49-F238E27FC236}">
                  <a16:creationId xmlns:a16="http://schemas.microsoft.com/office/drawing/2014/main" id="{287B7C82-0FAE-B3AC-82AA-460E051B42F7}"/>
                </a:ext>
              </a:extLst>
            </p:cNvPr>
            <p:cNvSpPr>
              <a:spLocks noChangeShapeType="1"/>
            </p:cNvSpPr>
            <p:nvPr/>
          </p:nvSpPr>
          <p:spPr bwMode="auto">
            <a:xfrm>
              <a:off x="5403" y="2004"/>
              <a:ext cx="154"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4" name="Line 23">
              <a:extLst>
                <a:ext uri="{FF2B5EF4-FFF2-40B4-BE49-F238E27FC236}">
                  <a16:creationId xmlns:a16="http://schemas.microsoft.com/office/drawing/2014/main" id="{A14F4C0F-3B29-18BC-98F1-DAD7144790B7}"/>
                </a:ext>
              </a:extLst>
            </p:cNvPr>
            <p:cNvSpPr>
              <a:spLocks noChangeShapeType="1"/>
            </p:cNvSpPr>
            <p:nvPr/>
          </p:nvSpPr>
          <p:spPr bwMode="auto">
            <a:xfrm>
              <a:off x="5565" y="1996"/>
              <a:ext cx="0" cy="543"/>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5" name="Line 24">
              <a:extLst>
                <a:ext uri="{FF2B5EF4-FFF2-40B4-BE49-F238E27FC236}">
                  <a16:creationId xmlns:a16="http://schemas.microsoft.com/office/drawing/2014/main" id="{1CDDC26F-CD26-899B-3482-4B4639A934F8}"/>
                </a:ext>
              </a:extLst>
            </p:cNvPr>
            <p:cNvSpPr>
              <a:spLocks noChangeShapeType="1"/>
            </p:cNvSpPr>
            <p:nvPr/>
          </p:nvSpPr>
          <p:spPr bwMode="auto">
            <a:xfrm flipH="1">
              <a:off x="122" y="2531"/>
              <a:ext cx="5443" cy="0"/>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6" name="Line 25">
              <a:extLst>
                <a:ext uri="{FF2B5EF4-FFF2-40B4-BE49-F238E27FC236}">
                  <a16:creationId xmlns:a16="http://schemas.microsoft.com/office/drawing/2014/main" id="{DD635FCD-4F3B-2280-C225-86814ACE67E9}"/>
                </a:ext>
              </a:extLst>
            </p:cNvPr>
            <p:cNvSpPr>
              <a:spLocks noChangeShapeType="1"/>
            </p:cNvSpPr>
            <p:nvPr/>
          </p:nvSpPr>
          <p:spPr bwMode="auto">
            <a:xfrm>
              <a:off x="114" y="2523"/>
              <a:ext cx="0" cy="641"/>
            </a:xfrm>
            <a:prstGeom prst="line">
              <a:avLst/>
            </a:prstGeom>
            <a:noFill/>
            <a:ln w="19050">
              <a:solidFill>
                <a:schemeClr val="hlink"/>
              </a:solidFill>
              <a:round/>
              <a:headEnd/>
              <a:tailEn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sp>
          <p:nvSpPr>
            <p:cNvPr id="93217" name="Line 26">
              <a:extLst>
                <a:ext uri="{FF2B5EF4-FFF2-40B4-BE49-F238E27FC236}">
                  <a16:creationId xmlns:a16="http://schemas.microsoft.com/office/drawing/2014/main" id="{4B5F2759-2FF2-F7DB-73D5-0E24D44E07D3}"/>
                </a:ext>
              </a:extLst>
            </p:cNvPr>
            <p:cNvSpPr>
              <a:spLocks noChangeShapeType="1"/>
            </p:cNvSpPr>
            <p:nvPr/>
          </p:nvSpPr>
          <p:spPr bwMode="auto">
            <a:xfrm flipV="1">
              <a:off x="114" y="3156"/>
              <a:ext cx="121" cy="8"/>
            </a:xfrm>
            <a:prstGeom prst="line">
              <a:avLst/>
            </a:prstGeom>
            <a:noFill/>
            <a:ln w="19050">
              <a:solidFill>
                <a:schemeClr val="hlink"/>
              </a:solidFill>
              <a:round/>
              <a:headEnd/>
              <a:tailEnd type="triangle" w="med" len="med"/>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a:lstStyle/>
            <a:p>
              <a:endParaRPr lang="en-US"/>
            </a:p>
          </p:txBody>
        </p:sp>
      </p:grpSp>
      <p:sp>
        <p:nvSpPr>
          <p:cNvPr id="532507" name="Text Box 27">
            <a:extLst>
              <a:ext uri="{FF2B5EF4-FFF2-40B4-BE49-F238E27FC236}">
                <a16:creationId xmlns:a16="http://schemas.microsoft.com/office/drawing/2014/main" id="{8BB22D26-8332-1661-A522-84969FB1A02D}"/>
              </a:ext>
            </a:extLst>
          </p:cNvPr>
          <p:cNvSpPr txBox="1">
            <a:spLocks noChangeArrowheads="1"/>
          </p:cNvSpPr>
          <p:nvPr/>
        </p:nvSpPr>
        <p:spPr bwMode="auto">
          <a:xfrm>
            <a:off x="1676400" y="1752600"/>
            <a:ext cx="17764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800">
                <a:solidFill>
                  <a:srgbClr val="FF0000"/>
                </a:solidFill>
              </a:rPr>
              <a:t>Front End</a:t>
            </a:r>
          </a:p>
          <a:p>
            <a:r>
              <a:rPr lang="en-US" altLang="en-US" sz="2800" i="1" u="sng">
                <a:solidFill>
                  <a:srgbClr val="FF0000"/>
                </a:solidFill>
              </a:rPr>
              <a:t>per vertex</a:t>
            </a:r>
          </a:p>
        </p:txBody>
      </p:sp>
      <p:sp>
        <p:nvSpPr>
          <p:cNvPr id="532508" name="Oval 28">
            <a:extLst>
              <a:ext uri="{FF2B5EF4-FFF2-40B4-BE49-F238E27FC236}">
                <a16:creationId xmlns:a16="http://schemas.microsoft.com/office/drawing/2014/main" id="{7AF62575-AF18-0F8F-89AB-782DC3D38FE7}"/>
              </a:ext>
            </a:extLst>
          </p:cNvPr>
          <p:cNvSpPr>
            <a:spLocks noChangeArrowheads="1"/>
          </p:cNvSpPr>
          <p:nvPr/>
        </p:nvSpPr>
        <p:spPr bwMode="auto">
          <a:xfrm>
            <a:off x="1238250" y="228600"/>
            <a:ext cx="7143750" cy="1143000"/>
          </a:xfrm>
          <a:prstGeom prst="ellipse">
            <a:avLst/>
          </a:prstGeom>
          <a:noFill/>
          <a:ln w="57150">
            <a:solidFill>
              <a:srgbClr val="FF33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93190" name="Rectangle 29">
            <a:extLst>
              <a:ext uri="{FF2B5EF4-FFF2-40B4-BE49-F238E27FC236}">
                <a16:creationId xmlns:a16="http://schemas.microsoft.com/office/drawing/2014/main" id="{EA80EF77-CF85-39F7-A188-B5A996046923}"/>
              </a:ext>
            </a:extLst>
          </p:cNvPr>
          <p:cNvSpPr>
            <a:spLocks noChangeArrowheads="1"/>
          </p:cNvSpPr>
          <p:nvPr/>
        </p:nvSpPr>
        <p:spPr bwMode="auto">
          <a:xfrm>
            <a:off x="2895600" y="1752600"/>
            <a:ext cx="6248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3700">
                <a:solidFill>
                  <a:srgbClr val="FF0000"/>
                </a:solidFill>
                <a:latin typeface="Arial" panose="020B0604020202020204" pitchFamily="34" charset="0"/>
              </a:rPr>
              <a:t>Geometry Pipeline</a:t>
            </a:r>
          </a:p>
        </p:txBody>
      </p:sp>
      <p:sp>
        <p:nvSpPr>
          <p:cNvPr id="532510" name="Text Box 30">
            <a:extLst>
              <a:ext uri="{FF2B5EF4-FFF2-40B4-BE49-F238E27FC236}">
                <a16:creationId xmlns:a16="http://schemas.microsoft.com/office/drawing/2014/main" id="{24BEC5E6-8A09-1175-18BE-EA523AD13B52}"/>
              </a:ext>
            </a:extLst>
          </p:cNvPr>
          <p:cNvSpPr txBox="1">
            <a:spLocks noChangeArrowheads="1"/>
          </p:cNvSpPr>
          <p:nvPr/>
        </p:nvSpPr>
        <p:spPr bwMode="auto">
          <a:xfrm>
            <a:off x="247650" y="5524500"/>
            <a:ext cx="20891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2800">
                <a:solidFill>
                  <a:schemeClr val="accent2"/>
                </a:solidFill>
              </a:rPr>
              <a:t>  Back End</a:t>
            </a:r>
          </a:p>
          <a:p>
            <a:r>
              <a:rPr lang="en-US" altLang="en-US" sz="2800" i="1" u="sng">
                <a:solidFill>
                  <a:schemeClr val="accent2"/>
                </a:solidFill>
              </a:rPr>
              <a:t>per fragment</a:t>
            </a:r>
          </a:p>
        </p:txBody>
      </p:sp>
      <p:sp>
        <p:nvSpPr>
          <p:cNvPr id="532511" name="Rectangle 31">
            <a:extLst>
              <a:ext uri="{FF2B5EF4-FFF2-40B4-BE49-F238E27FC236}">
                <a16:creationId xmlns:a16="http://schemas.microsoft.com/office/drawing/2014/main" id="{353461F7-2FFF-3DFD-1BA0-9EF65D18ECCD}"/>
              </a:ext>
            </a:extLst>
          </p:cNvPr>
          <p:cNvSpPr>
            <a:spLocks noChangeArrowheads="1"/>
          </p:cNvSpPr>
          <p:nvPr/>
        </p:nvSpPr>
        <p:spPr bwMode="auto">
          <a:xfrm>
            <a:off x="209550" y="1809750"/>
            <a:ext cx="8553450" cy="2228850"/>
          </a:xfrm>
          <a:prstGeom prst="rect">
            <a:avLst/>
          </a:prstGeom>
          <a:noFill/>
          <a:ln w="762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endParaRPr lang="en-US" altLang="en-US" b="0"/>
          </a:p>
        </p:txBody>
      </p:sp>
      <p:sp>
        <p:nvSpPr>
          <p:cNvPr id="532512" name="Rectangle 32">
            <a:extLst>
              <a:ext uri="{FF2B5EF4-FFF2-40B4-BE49-F238E27FC236}">
                <a16:creationId xmlns:a16="http://schemas.microsoft.com/office/drawing/2014/main" id="{17A004B2-544C-33C3-446D-C7119FF4E195}"/>
              </a:ext>
            </a:extLst>
          </p:cNvPr>
          <p:cNvSpPr>
            <a:spLocks noChangeArrowheads="1"/>
          </p:cNvSpPr>
          <p:nvPr/>
        </p:nvSpPr>
        <p:spPr bwMode="auto">
          <a:xfrm>
            <a:off x="228600" y="4267200"/>
            <a:ext cx="6858000" cy="2228850"/>
          </a:xfrm>
          <a:prstGeom prst="rect">
            <a:avLst/>
          </a:prstGeom>
          <a:noFill/>
          <a:ln w="76200">
            <a:solidFill>
              <a:schemeClr val="accent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algn="ctr"/>
            <a:endParaRPr lang="en-US" altLang="en-US" b="0">
              <a:solidFill>
                <a:schemeClr val="accent2"/>
              </a:solidFill>
            </a:endParaRPr>
          </a:p>
        </p:txBody>
      </p:sp>
      <p:sp>
        <p:nvSpPr>
          <p:cNvPr id="532513" name="Text Box 33">
            <a:extLst>
              <a:ext uri="{FF2B5EF4-FFF2-40B4-BE49-F238E27FC236}">
                <a16:creationId xmlns:a16="http://schemas.microsoft.com/office/drawing/2014/main" id="{EFB83ED9-8AAC-515A-A920-ECA265DFA107}"/>
              </a:ext>
            </a:extLst>
          </p:cNvPr>
          <p:cNvSpPr txBox="1">
            <a:spLocks noChangeArrowheads="1"/>
          </p:cNvSpPr>
          <p:nvPr/>
        </p:nvSpPr>
        <p:spPr bwMode="auto">
          <a:xfrm>
            <a:off x="1997075" y="460375"/>
            <a:ext cx="4552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1">
            <a:spAutoFit/>
          </a:bodyPr>
          <a:lstStyle>
            <a:lvl1pPr>
              <a:defRPr sz="2400" b="1">
                <a:solidFill>
                  <a:schemeClr val="tx1"/>
                </a:solidFill>
                <a:latin typeface="Times New Roman" panose="02020603050405020304" pitchFamily="18" charset="0"/>
                <a:ea typeface="ＭＳ Ｐゴシック" panose="020B0600070205080204" pitchFamily="34" charset="-128"/>
              </a:defRPr>
            </a:lvl1pPr>
            <a:lvl2pPr marL="742950" indent="-285750">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r>
              <a:rPr lang="en-US" altLang="en-US" sz="3600">
                <a:solidFill>
                  <a:srgbClr val="FF33CC"/>
                </a:solidFill>
              </a:rPr>
              <a:t>The Graphics Pipeline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32507"/>
                                        </p:tgtEl>
                                        <p:attrNameLst>
                                          <p:attrName>style.visibility</p:attrName>
                                        </p:attrNameLst>
                                      </p:cBhvr>
                                      <p:to>
                                        <p:strVal val="visible"/>
                                      </p:to>
                                    </p:set>
                                    <p:animEffect transition="in" filter="diamond(in)">
                                      <p:cBhvr>
                                        <p:cTn id="12" dur="3000"/>
                                        <p:tgtEl>
                                          <p:spTgt spid="532507"/>
                                        </p:tgtEl>
                                      </p:cBhvr>
                                    </p:animEffect>
                                  </p:childTnLst>
                                </p:cTn>
                              </p:par>
                              <p:par>
                                <p:cTn id="13" presetID="6" presetClass="emph" presetSubtype="0" fill="hold" nodeType="withEffect">
                                  <p:stCondLst>
                                    <p:cond delay="0"/>
                                  </p:stCondLst>
                                  <p:childTnLst>
                                    <p:animScale>
                                      <p:cBhvr>
                                        <p:cTn id="14" dur="2000" fill="hold"/>
                                        <p:tgtEl>
                                          <p:spTgt spid="532508"/>
                                        </p:tgtEl>
                                      </p:cBhvr>
                                      <p:by x="100000" y="150000"/>
                                    </p:animScale>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532510"/>
                                        </p:tgtEl>
                                        <p:attrNameLst>
                                          <p:attrName>style.visibility</p:attrName>
                                        </p:attrNameLst>
                                      </p:cBhvr>
                                      <p:to>
                                        <p:strVal val="visible"/>
                                      </p:to>
                                    </p:set>
                                    <p:animEffect transition="in" filter="diamond(in)">
                                      <p:cBhvr>
                                        <p:cTn id="19" dur="3000"/>
                                        <p:tgtEl>
                                          <p:spTgt spid="532510"/>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532511"/>
                                        </p:tgtEl>
                                        <p:attrNameLst>
                                          <p:attrName>style.visibility</p:attrName>
                                        </p:attrNameLst>
                                      </p:cBhvr>
                                      <p:to>
                                        <p:strVal val="visible"/>
                                      </p:to>
                                    </p:set>
                                    <p:animEffect transition="in" filter="checkerboard(across)">
                                      <p:cBhvr>
                                        <p:cTn id="24" dur="500"/>
                                        <p:tgtEl>
                                          <p:spTgt spid="53251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532512"/>
                                        </p:tgtEl>
                                        <p:attrNameLst>
                                          <p:attrName>style.visibility</p:attrName>
                                        </p:attrNameLst>
                                      </p:cBhvr>
                                      <p:to>
                                        <p:strVal val="visible"/>
                                      </p:to>
                                    </p:set>
                                    <p:animEffect transition="in" filter="checkerboard(across)">
                                      <p:cBhvr>
                                        <p:cTn id="29" dur="500"/>
                                        <p:tgtEl>
                                          <p:spTgt spid="53251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6" presetClass="emph" presetSubtype="0" fill="hold" nodeType="clickEffect">
                                  <p:stCondLst>
                                    <p:cond delay="0"/>
                                  </p:stCondLst>
                                  <p:childTnLst>
                                    <p:animScale>
                                      <p:cBhvr>
                                        <p:cTn id="33" dur="2000" fill="hold"/>
                                        <p:tgtEl>
                                          <p:spTgt spid="532513">
                                            <p:txEl>
                                              <p:pRg st="0" end="0"/>
                                            </p:txEl>
                                          </p:spTgt>
                                        </p:tgtEl>
                                      </p:cBhvr>
                                      <p:by x="100000" y="150000"/>
                                    </p:animScale>
                                  </p:childTnLst>
                                </p:cTn>
                              </p:par>
                            </p:childTnLst>
                          </p:cTn>
                        </p:par>
                      </p:childTnLst>
                    </p:cTn>
                  </p:par>
                  <p:par>
                    <p:cTn id="34" fill="hold" nodeType="clickPar">
                      <p:stCondLst>
                        <p:cond delay="indefinite"/>
                      </p:stCondLst>
                      <p:childTnLst>
                        <p:par>
                          <p:cTn id="35" fill="hold" nodeType="withGroup">
                            <p:stCondLst>
                              <p:cond delay="0"/>
                            </p:stCondLst>
                            <p:childTnLst>
                              <p:par>
                                <p:cTn id="36" presetID="8" presetClass="entr" presetSubtype="16"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diamond(in)">
                                      <p:cBhvr>
                                        <p:cTn id="3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7" grpId="0"/>
      <p:bldP spid="532508" grpId="0" animBg="1"/>
      <p:bldP spid="532510" grpId="0"/>
      <p:bldP spid="532511" grpId="0" animBg="1"/>
      <p:bldP spid="5325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3">
            <a:extLst>
              <a:ext uri="{FF2B5EF4-FFF2-40B4-BE49-F238E27FC236}">
                <a16:creationId xmlns:a16="http://schemas.microsoft.com/office/drawing/2014/main" id="{244B190D-6129-1B64-4122-E49EC504C352}"/>
              </a:ext>
            </a:extLst>
          </p:cNvPr>
          <p:cNvSpPr txBox="1">
            <a:spLocks noGrp="1"/>
          </p:cNvSpPr>
          <p:nvPr/>
        </p:nvSpPr>
        <p:spPr bwMode="auto">
          <a:xfrm>
            <a:off x="8077200" y="632460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marL="342900" indent="-342900">
              <a:defRPr sz="2400" b="1">
                <a:solidFill>
                  <a:schemeClr val="tx1"/>
                </a:solidFill>
                <a:latin typeface="Times New Roman" panose="02020603050405020304" pitchFamily="18" charset="0"/>
                <a:ea typeface="ＭＳ Ｐゴシック" panose="020B0600070205080204" pitchFamily="34" charset="-128"/>
              </a:defRPr>
            </a:lvl1pPr>
            <a:lvl2pPr>
              <a:defRPr sz="2400" b="1">
                <a:solidFill>
                  <a:schemeClr val="tx1"/>
                </a:solidFill>
                <a:latin typeface="Times New Roman" panose="02020603050405020304" pitchFamily="18" charset="0"/>
                <a:ea typeface="ＭＳ Ｐゴシック" panose="020B0600070205080204" pitchFamily="34" charset="-128"/>
              </a:defRPr>
            </a:lvl2pPr>
            <a:lvl3pPr marL="1143000" indent="-228600">
              <a:defRPr sz="2400" b="1">
                <a:solidFill>
                  <a:schemeClr val="tx1"/>
                </a:solidFill>
                <a:latin typeface="Times New Roman" panose="02020603050405020304" pitchFamily="18" charset="0"/>
                <a:ea typeface="ＭＳ Ｐゴシック" panose="020B0600070205080204" pitchFamily="34" charset="-128"/>
              </a:defRPr>
            </a:lvl3pPr>
            <a:lvl4pPr marL="1600200" indent="-228600">
              <a:defRPr sz="2400" b="1">
                <a:solidFill>
                  <a:schemeClr val="tx1"/>
                </a:solidFill>
                <a:latin typeface="Times New Roman" panose="02020603050405020304" pitchFamily="18" charset="0"/>
                <a:ea typeface="ＭＳ Ｐゴシック" panose="020B0600070205080204" pitchFamily="34" charset="-128"/>
              </a:defRPr>
            </a:lvl4pPr>
            <a:lvl5pPr marL="2057400" indent="-22860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lvl="1" algn="r"/>
            <a:fld id="{EC2E6CB9-43C5-4708-A765-E207EAE35489}" type="slidenum">
              <a:rPr lang="es-ES" altLang="en-US" sz="1000" b="0">
                <a:latin typeface="Arial" panose="020B0604020202020204" pitchFamily="34" charset="0"/>
              </a:rPr>
              <a:pPr lvl="1" algn="r"/>
              <a:t>99</a:t>
            </a:fld>
            <a:endParaRPr lang="es-ES" altLang="en-US" sz="1000" b="0">
              <a:latin typeface="Arial" panose="020B0604020202020204" pitchFamily="34" charset="0"/>
            </a:endParaRPr>
          </a:p>
        </p:txBody>
      </p:sp>
      <p:sp>
        <p:nvSpPr>
          <p:cNvPr id="94211" name="Rectangle 2">
            <a:extLst>
              <a:ext uri="{FF2B5EF4-FFF2-40B4-BE49-F238E27FC236}">
                <a16:creationId xmlns:a16="http://schemas.microsoft.com/office/drawing/2014/main" id="{831A1218-CF3F-7883-70AF-1B27619B245A}"/>
              </a:ext>
            </a:extLst>
          </p:cNvPr>
          <p:cNvSpPr>
            <a:spLocks noGrp="1" noChangeArrowheads="1"/>
          </p:cNvSpPr>
          <p:nvPr>
            <p:ph type="title" idx="4294967295"/>
          </p:nvPr>
        </p:nvSpPr>
        <p:spPr/>
        <p:txBody>
          <a:bodyPr/>
          <a:lstStyle/>
          <a:p>
            <a:r>
              <a:rPr lang="en-US" altLang="en-US">
                <a:ea typeface="ＭＳ Ｐゴシック" panose="020B0600070205080204" pitchFamily="34" charset="-128"/>
              </a:rPr>
              <a:t>Limitations of </a:t>
            </a:r>
            <a:r>
              <a:rPr lang="en-US" altLang="en-US">
                <a:solidFill>
                  <a:srgbClr val="FF0000"/>
                </a:solidFill>
                <a:ea typeface="ＭＳ Ｐゴシック" panose="020B0600070205080204" pitchFamily="34" charset="-128"/>
              </a:rPr>
              <a:t>Immediate Mode </a:t>
            </a:r>
            <a:r>
              <a:rPr lang="en-US" altLang="en-US">
                <a:ea typeface="ＭＳ Ｐゴシック" panose="020B0600070205080204" pitchFamily="34" charset="-128"/>
              </a:rPr>
              <a:t>Graphics</a:t>
            </a:r>
          </a:p>
        </p:txBody>
      </p:sp>
      <p:sp>
        <p:nvSpPr>
          <p:cNvPr id="564229" name="Rectangle 3">
            <a:extLst>
              <a:ext uri="{FF2B5EF4-FFF2-40B4-BE49-F238E27FC236}">
                <a16:creationId xmlns:a16="http://schemas.microsoft.com/office/drawing/2014/main" id="{0FB42346-C620-E041-813A-0705C0986760}"/>
              </a:ext>
            </a:extLst>
          </p:cNvPr>
          <p:cNvSpPr>
            <a:spLocks noGrp="1" noChangeArrowheads="1"/>
          </p:cNvSpPr>
          <p:nvPr>
            <p:ph type="body" idx="4294967295"/>
          </p:nvPr>
        </p:nvSpPr>
        <p:spPr>
          <a:xfrm>
            <a:off x="-171450" y="1543050"/>
            <a:ext cx="9448800" cy="4724400"/>
          </a:xfrm>
        </p:spPr>
        <p:txBody>
          <a:bodyPr/>
          <a:lstStyle/>
          <a:p>
            <a:r>
              <a:rPr lang="en-US" altLang="en-US" sz="2700">
                <a:ea typeface="ＭＳ Ｐゴシック" panose="020B0600070205080204" pitchFamily="34" charset="-128"/>
              </a:rPr>
              <a:t>When we define a </a:t>
            </a:r>
            <a:r>
              <a:rPr lang="en-US" altLang="en-US" sz="2700" b="1">
                <a:solidFill>
                  <a:srgbClr val="FF9900"/>
                </a:solidFill>
                <a:ea typeface="ＭＳ Ｐゴシック" panose="020B0600070205080204" pitchFamily="34" charset="-128"/>
              </a:rPr>
              <a:t>geometric Object</a:t>
            </a:r>
            <a:r>
              <a:rPr lang="en-US" altLang="en-US" sz="2700">
                <a:ea typeface="ＭＳ Ｐゴシック" panose="020B0600070205080204" pitchFamily="34" charset="-128"/>
              </a:rPr>
              <a:t> in an application, </a:t>
            </a:r>
            <a:r>
              <a:rPr lang="en-US" altLang="en-US" sz="2700" b="1">
                <a:solidFill>
                  <a:srgbClr val="FF0000"/>
                </a:solidFill>
                <a:ea typeface="ＭＳ Ｐゴシック" panose="020B0600070205080204" pitchFamily="34" charset="-128"/>
              </a:rPr>
              <a:t>upon execution of the code the </a:t>
            </a:r>
            <a:r>
              <a:rPr lang="en-US" altLang="en-US" sz="2700" b="1">
                <a:solidFill>
                  <a:srgbClr val="FF9900"/>
                </a:solidFill>
                <a:ea typeface="ＭＳ Ｐゴシック" panose="020B0600070205080204" pitchFamily="34" charset="-128"/>
              </a:rPr>
              <a:t>Object</a:t>
            </a:r>
            <a:r>
              <a:rPr lang="en-US" altLang="en-US" sz="2700" b="1">
                <a:solidFill>
                  <a:srgbClr val="FF0000"/>
                </a:solidFill>
                <a:ea typeface="ＭＳ Ｐゴシック" panose="020B0600070205080204" pitchFamily="34" charset="-128"/>
              </a:rPr>
              <a:t> </a:t>
            </a:r>
            <a:r>
              <a:rPr lang="en-US" altLang="en-US" sz="2700">
                <a:ea typeface="ＭＳ Ｐゴシック" panose="020B0600070205080204" pitchFamily="34" charset="-128"/>
              </a:rPr>
              <a:t>is passed through the pipeline </a:t>
            </a:r>
          </a:p>
          <a:p>
            <a:pPr>
              <a:buFontTx/>
              <a:buNone/>
            </a:pPr>
            <a:endParaRPr lang="en-US" altLang="en-US" sz="2700">
              <a:ea typeface="ＭＳ Ｐゴシック" panose="020B0600070205080204" pitchFamily="34" charset="-128"/>
            </a:endParaRPr>
          </a:p>
          <a:p>
            <a:pPr>
              <a:buFontTx/>
              <a:buNone/>
            </a:pPr>
            <a:endParaRPr lang="en-US" altLang="en-US" sz="2700">
              <a:ea typeface="ＭＳ Ｐゴシック" panose="020B0600070205080204" pitchFamily="34" charset="-128"/>
            </a:endParaRPr>
          </a:p>
          <a:p>
            <a:r>
              <a:rPr lang="en-US" altLang="en-US" sz="2700" b="1">
                <a:solidFill>
                  <a:srgbClr val="FF9900"/>
                </a:solidFill>
                <a:ea typeface="ＭＳ Ｐゴシック" panose="020B0600070205080204" pitchFamily="34" charset="-128"/>
              </a:rPr>
              <a:t>It then </a:t>
            </a:r>
            <a:r>
              <a:rPr lang="en-US" altLang="en-US" sz="2700" b="1">
                <a:solidFill>
                  <a:srgbClr val="FF0000"/>
                </a:solidFill>
                <a:latin typeface="Algerian" panose="04020705040A02060702" pitchFamily="82" charset="0"/>
                <a:ea typeface="ＭＳ Ｐゴシック" panose="020B0600070205080204" pitchFamily="34" charset="-128"/>
              </a:rPr>
              <a:t>disappears</a:t>
            </a:r>
            <a:r>
              <a:rPr lang="en-US" altLang="en-US" sz="2700">
                <a:solidFill>
                  <a:schemeClr val="accent1"/>
                </a:solidFill>
                <a:ea typeface="ＭＳ Ｐゴシック" panose="020B0600070205080204" pitchFamily="34" charset="-128"/>
              </a:rPr>
              <a:t> from the graphical system</a:t>
            </a:r>
          </a:p>
          <a:p>
            <a:pPr>
              <a:buFontTx/>
              <a:buNone/>
            </a:pPr>
            <a:endParaRPr lang="en-US" altLang="en-US" sz="2700">
              <a:solidFill>
                <a:schemeClr val="accent1"/>
              </a:solidFill>
              <a:ea typeface="ＭＳ Ｐゴシック" panose="020B0600070205080204" pitchFamily="34" charset="-128"/>
            </a:endParaRPr>
          </a:p>
          <a:p>
            <a:r>
              <a:rPr lang="en-US" altLang="en-US" sz="2700">
                <a:ea typeface="ＭＳ Ｐゴシック" panose="020B0600070205080204" pitchFamily="34" charset="-128"/>
              </a:rPr>
              <a:t>To </a:t>
            </a:r>
            <a:r>
              <a:rPr lang="en-US" altLang="en-US" sz="2700" b="1">
                <a:solidFill>
                  <a:srgbClr val="FF9900"/>
                </a:solidFill>
                <a:ea typeface="ＭＳ Ｐゴシック" panose="020B0600070205080204" pitchFamily="34" charset="-128"/>
              </a:rPr>
              <a:t>redraw the Object</a:t>
            </a:r>
            <a:r>
              <a:rPr lang="en-US" altLang="en-US" sz="2700">
                <a:ea typeface="ＭＳ Ｐゴシック" panose="020B0600070205080204" pitchFamily="34" charset="-128"/>
              </a:rPr>
              <a:t>, either changed or the same, we must </a:t>
            </a:r>
            <a:r>
              <a:rPr lang="en-US" altLang="en-US" sz="2700" b="1">
                <a:solidFill>
                  <a:srgbClr val="FF0000"/>
                </a:solidFill>
                <a:ea typeface="ＭＳ Ｐゴシック" panose="020B0600070205080204" pitchFamily="34" charset="-128"/>
              </a:rPr>
              <a:t>re-execute the code</a:t>
            </a:r>
          </a:p>
          <a:p>
            <a:pPr>
              <a:buFontTx/>
              <a:buNone/>
            </a:pPr>
            <a:endParaRPr lang="en-US" altLang="en-US" sz="2700" b="1">
              <a:solidFill>
                <a:srgbClr val="FF0000"/>
              </a:solidFill>
              <a:ea typeface="ＭＳ Ｐゴシック" panose="020B0600070205080204" pitchFamily="34" charset="-128"/>
            </a:endParaRPr>
          </a:p>
          <a:p>
            <a:r>
              <a:rPr lang="en-US" altLang="en-US" sz="2700" b="1">
                <a:solidFill>
                  <a:srgbClr val="FF0000"/>
                </a:solidFill>
                <a:ea typeface="ＭＳ Ｐゴシック" panose="020B0600070205080204" pitchFamily="34" charset="-128"/>
              </a:rPr>
              <a:t>Display lists</a:t>
            </a:r>
            <a:r>
              <a:rPr lang="en-US" altLang="en-US" sz="2700">
                <a:ea typeface="ＭＳ Ｐゴシック" panose="020B0600070205080204" pitchFamily="34" charset="-128"/>
              </a:rPr>
              <a:t> provide only a partial solution to this problem</a:t>
            </a:r>
          </a:p>
        </p:txBody>
      </p:sp>
      <p:pic>
        <p:nvPicPr>
          <p:cNvPr id="94213" name="Picture 5">
            <a:extLst>
              <a:ext uri="{FF2B5EF4-FFF2-40B4-BE49-F238E27FC236}">
                <a16:creationId xmlns:a16="http://schemas.microsoft.com/office/drawing/2014/main" id="{528DA515-17AB-2A84-9434-EE243250D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7163" y="2514600"/>
            <a:ext cx="2420937" cy="141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llout: Quad Arrow 3">
            <a:extLst>
              <a:ext uri="{FF2B5EF4-FFF2-40B4-BE49-F238E27FC236}">
                <a16:creationId xmlns:a16="http://schemas.microsoft.com/office/drawing/2014/main" id="{C1B14428-4583-761E-C42F-695AD25BA8D8}"/>
              </a:ext>
            </a:extLst>
          </p:cNvPr>
          <p:cNvSpPr/>
          <p:nvPr/>
        </p:nvSpPr>
        <p:spPr bwMode="auto">
          <a:xfrm>
            <a:off x="8347217" y="211540"/>
            <a:ext cx="571500" cy="461665"/>
          </a:xfrm>
          <a:prstGeom prst="quadArrowCallou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64229">
                                            <p:txEl>
                                              <p:pRg st="3" end="3"/>
                                            </p:txEl>
                                          </p:spTgt>
                                        </p:tgtEl>
                                        <p:attrNameLst>
                                          <p:attrName>style.visibility</p:attrName>
                                        </p:attrNameLst>
                                      </p:cBhvr>
                                      <p:to>
                                        <p:strVal val="visible"/>
                                      </p:to>
                                    </p:set>
                                    <p:animEffect transition="in" filter="diamond(in)">
                                      <p:cBhvr>
                                        <p:cTn id="7" dur="2000"/>
                                        <p:tgtEl>
                                          <p:spTgt spid="56422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564229">
                                            <p:txEl>
                                              <p:pRg st="5" end="5"/>
                                            </p:txEl>
                                          </p:spTgt>
                                        </p:tgtEl>
                                        <p:attrNameLst>
                                          <p:attrName>style.visibility</p:attrName>
                                        </p:attrNameLst>
                                      </p:cBhvr>
                                      <p:to>
                                        <p:strVal val="visible"/>
                                      </p:to>
                                    </p:set>
                                    <p:animEffect transition="in" filter="diamond(in)">
                                      <p:cBhvr>
                                        <p:cTn id="12" dur="2000"/>
                                        <p:tgtEl>
                                          <p:spTgt spid="564229">
                                            <p:txEl>
                                              <p:pRg st="5" end="5"/>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64229">
                                            <p:txEl>
                                              <p:pRg st="7" end="7"/>
                                            </p:txEl>
                                          </p:spTgt>
                                        </p:tgtEl>
                                        <p:attrNameLst>
                                          <p:attrName>style.visibility</p:attrName>
                                        </p:attrNameLst>
                                      </p:cBhvr>
                                      <p:to>
                                        <p:strVal val="visible"/>
                                      </p:to>
                                    </p:set>
                                    <p:animEffect transition="in" filter="checkerboard(across)">
                                      <p:cBhvr>
                                        <p:cTn id="17" dur="500"/>
                                        <p:tgtEl>
                                          <p:spTgt spid="56422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fmx">
  <a:themeElements>
    <a:clrScheme name="">
      <a:dk1>
        <a:srgbClr val="005400"/>
      </a:dk1>
      <a:lt1>
        <a:srgbClr val="FFF6E9"/>
      </a:lt1>
      <a:dk2>
        <a:srgbClr val="000000"/>
      </a:dk2>
      <a:lt2>
        <a:srgbClr val="C8FEC8"/>
      </a:lt2>
      <a:accent1>
        <a:srgbClr val="438E00"/>
      </a:accent1>
      <a:accent2>
        <a:srgbClr val="FC0128"/>
      </a:accent2>
      <a:accent3>
        <a:srgbClr val="FFFAF2"/>
      </a:accent3>
      <a:accent4>
        <a:srgbClr val="004600"/>
      </a:accent4>
      <a:accent5>
        <a:srgbClr val="B0C6AA"/>
      </a:accent5>
      <a:accent6>
        <a:srgbClr val="E40123"/>
      </a:accent6>
      <a:hlink>
        <a:srgbClr val="4C2E00"/>
      </a:hlink>
      <a:folHlink>
        <a:srgbClr val="BC3700"/>
      </a:folHlink>
    </a:clrScheme>
    <a:fontScheme name="ifmx">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ifm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fmx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fmx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fmx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fmx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fmx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fmx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fmx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fmx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fmx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fmx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fmx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9_ULA1">
  <a:themeElements>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LA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ctr" anchorCtr="1"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defRPr>
        </a:defPPr>
      </a:lstStyle>
    </a:lnDef>
  </a:objectDefaults>
  <a:extraClrSchemeLst>
    <a:extraClrScheme>
      <a:clrScheme name="ULA1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LA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ULA1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LA1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LA1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LA1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ULA1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C:\PPT\VENEZUELA\ULA1.PPT</Template>
  <TotalTime>16492</TotalTime>
  <Words>13723</Words>
  <Application>Microsoft Office PowerPoint</Application>
  <PresentationFormat>On-screen Show (4:3)</PresentationFormat>
  <Paragraphs>1552</Paragraphs>
  <Slides>120</Slides>
  <Notes>66</Notes>
  <HiddenSlides>34</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2</vt:i4>
      </vt:variant>
      <vt:variant>
        <vt:lpstr>Slide Titles</vt:lpstr>
      </vt:variant>
      <vt:variant>
        <vt:i4>120</vt:i4>
      </vt:variant>
    </vt:vector>
  </HeadingPairs>
  <TitlesOfParts>
    <vt:vector size="137" baseType="lpstr">
      <vt:lpstr>Algerian</vt:lpstr>
      <vt:lpstr>Arial</vt:lpstr>
      <vt:lpstr>Book Antiqua</vt:lpstr>
      <vt:lpstr>Calibri</vt:lpstr>
      <vt:lpstr>Calibri Light</vt:lpstr>
      <vt:lpstr>Courier New</vt:lpstr>
      <vt:lpstr>Rockwell Extra Bold</vt:lpstr>
      <vt:lpstr>Showcard Gothic</vt:lpstr>
      <vt:lpstr>Tahoma</vt:lpstr>
      <vt:lpstr>Times New Roman</vt:lpstr>
      <vt:lpstr>Wingdings</vt:lpstr>
      <vt:lpstr>ULA1</vt:lpstr>
      <vt:lpstr>Tema de Office</vt:lpstr>
      <vt:lpstr>ifmx</vt:lpstr>
      <vt:lpstr>9_ULA1</vt:lpstr>
      <vt:lpstr>ClipArt</vt:lpstr>
      <vt:lpstr>Clip</vt:lpstr>
      <vt:lpstr>COSC 4370 Fall 2023  Interactive Computer Graphics  M &amp; W 5:30 to 7:00 PM    </vt:lpstr>
      <vt:lpstr>PowerPoint Presentation</vt:lpstr>
      <vt:lpstr>PowerPoint Presentation</vt:lpstr>
      <vt:lpstr>Lecture 10  Modeling and Hierarchy  Chapter 10  </vt:lpstr>
      <vt:lpstr>Hierarchical Modeling  </vt:lpstr>
      <vt:lpstr>Hierarchical Modeling  </vt:lpstr>
      <vt:lpstr>Hierarchical Modeling I</vt:lpstr>
      <vt:lpstr>Objectives</vt:lpstr>
      <vt:lpstr>Objectives</vt:lpstr>
      <vt:lpstr>Using GLU/GLUT Objects</vt:lpstr>
      <vt:lpstr> glutWireCube(size)</vt:lpstr>
      <vt:lpstr> glutWireCube(size)</vt:lpstr>
      <vt:lpstr>gluCylinder()</vt:lpstr>
      <vt:lpstr>gluCylinder()</vt:lpstr>
      <vt:lpstr>glutWireCone()</vt:lpstr>
      <vt:lpstr>glutWireCone()</vt:lpstr>
      <vt:lpstr>glutWireTeapot()</vt:lpstr>
      <vt:lpstr>glutWireTeapot()</vt:lpstr>
      <vt:lpstr>PowerPoint Presentation</vt:lpstr>
      <vt:lpstr>PowerPoint Presentation</vt:lpstr>
      <vt:lpstr>PowerPoint Presentation</vt:lpstr>
      <vt:lpstr>Objectives</vt:lpstr>
      <vt:lpstr>Instance Transformation (nonhierarchical model)</vt:lpstr>
      <vt:lpstr>Symbol-instance Table</vt:lpstr>
      <vt:lpstr>Relationships in Car Model (nonhierarchical model)</vt:lpstr>
      <vt:lpstr>Structure Through Function Calls (speed &amp; direction)</vt:lpstr>
      <vt:lpstr>Objectives</vt:lpstr>
      <vt:lpstr>Graphs (to represent relationships)</vt:lpstr>
      <vt:lpstr>Tree</vt:lpstr>
      <vt:lpstr>Tree Model of Car (hierarchical model)</vt:lpstr>
      <vt:lpstr>DAG Model of Car</vt:lpstr>
      <vt:lpstr>Modeling with Trees (hierarchical model) </vt:lpstr>
      <vt:lpstr>Robot Arm (hierarchical model)</vt:lpstr>
      <vt:lpstr>Articulated Models</vt:lpstr>
      <vt:lpstr>Relationships in Robot Arm</vt:lpstr>
      <vt:lpstr>Required Matrices</vt:lpstr>
      <vt:lpstr>PowerPoint Presentation</vt:lpstr>
      <vt:lpstr>OpenGL Code for Robot Arm </vt:lpstr>
      <vt:lpstr>PowerPoint Presentation</vt:lpstr>
      <vt:lpstr>Tree Model of Robot</vt:lpstr>
      <vt:lpstr>Possible Node Structure</vt:lpstr>
      <vt:lpstr>PowerPoint Presentation</vt:lpstr>
      <vt:lpstr>PowerPoint Presentation</vt:lpstr>
      <vt:lpstr>PowerPoint Presentation</vt:lpstr>
      <vt:lpstr>PowerPoint Presentation</vt:lpstr>
      <vt:lpstr>Generalizations</vt:lpstr>
      <vt:lpstr>Transformations</vt:lpstr>
      <vt:lpstr>PowerPoint Presentation</vt:lpstr>
      <vt:lpstr>Object Dependency</vt:lpstr>
      <vt:lpstr>Hierarchical Representation - Scene Graph </vt:lpstr>
      <vt:lpstr>PowerPoint Presentation</vt:lpstr>
      <vt:lpstr>PowerPoint Presentation</vt:lpstr>
      <vt:lpstr>Relative Transformation  </vt:lpstr>
      <vt:lpstr>Do it in OpenGL </vt:lpstr>
      <vt:lpstr>A more complicated Example</vt:lpstr>
      <vt:lpstr>Do this …</vt:lpstr>
      <vt:lpstr>Depth-First Traversal</vt:lpstr>
      <vt:lpstr>PowerPoint Presentation</vt:lpstr>
      <vt:lpstr>PowerPoint Presentation</vt:lpstr>
      <vt:lpstr>Undo the previous transformation(s)</vt:lpstr>
      <vt:lpstr>PowerPoint Presentation</vt:lpstr>
      <vt:lpstr>PowerPoint Presentation</vt:lpstr>
      <vt:lpstr>PowerPoint Presentation</vt:lpstr>
      <vt:lpstr>Hierarchical Modeling II</vt:lpstr>
      <vt:lpstr>Objectives</vt:lpstr>
      <vt:lpstr>Objectives</vt:lpstr>
      <vt:lpstr>Hierarchical Model of Robot used in Simulations</vt:lpstr>
      <vt:lpstr>Hierarchical Model of Figure used in games</vt:lpstr>
      <vt:lpstr>Humanoid Figure</vt:lpstr>
      <vt:lpstr>Building the Model</vt:lpstr>
      <vt:lpstr>Building the Model with Cylinder</vt:lpstr>
      <vt:lpstr>Tree with Matrices (pre-order traversal)</vt:lpstr>
      <vt:lpstr>Applet with Matrices</vt:lpstr>
      <vt:lpstr>Objectives</vt:lpstr>
      <vt:lpstr>Display and Traversal</vt:lpstr>
      <vt:lpstr>Transformation Matrices</vt:lpstr>
      <vt:lpstr>Transformation Matrices</vt:lpstr>
      <vt:lpstr>1. Stack-based Traversal (explicitly traversal)</vt:lpstr>
      <vt:lpstr>Traversal Code</vt:lpstr>
      <vt:lpstr>Tree with Matrices</vt:lpstr>
      <vt:lpstr>Analysis</vt:lpstr>
      <vt:lpstr>Objectives</vt:lpstr>
      <vt:lpstr>2. General Tree Data Structure (traversal)</vt:lpstr>
      <vt:lpstr>Left-Child Right-Sibling Tree</vt:lpstr>
      <vt:lpstr>Tree node Structure</vt:lpstr>
      <vt:lpstr>C Definition of treenode</vt:lpstr>
      <vt:lpstr>C Definition of treenode</vt:lpstr>
      <vt:lpstr>Defining the torso node</vt:lpstr>
      <vt:lpstr>Defining the torso node</vt:lpstr>
      <vt:lpstr>PowerPoint Presentation</vt:lpstr>
      <vt:lpstr>PowerPoint Presentation</vt:lpstr>
      <vt:lpstr>Notes</vt:lpstr>
      <vt:lpstr>Preorder Traversal root Left Right</vt:lpstr>
      <vt:lpstr>Notes</vt:lpstr>
      <vt:lpstr>Dynamic Trees</vt:lpstr>
      <vt:lpstr>Graphical Objects and Scene Graphs</vt:lpstr>
      <vt:lpstr>Objectives</vt:lpstr>
      <vt:lpstr>Rendering Pipeline</vt:lpstr>
      <vt:lpstr>Limitations of Immediate Mode Graphics</vt:lpstr>
      <vt:lpstr>OpenGL and Objects</vt:lpstr>
      <vt:lpstr>Imperative Programming Model</vt:lpstr>
      <vt:lpstr>Object Oriented Programming Model</vt:lpstr>
      <vt:lpstr>C/C++</vt:lpstr>
      <vt:lpstr>Cube object (geometric object)</vt:lpstr>
      <vt:lpstr>Cube object Functions</vt:lpstr>
      <vt:lpstr>Building the Cube object</vt:lpstr>
      <vt:lpstr>The Implementation</vt:lpstr>
      <vt:lpstr>Other objects (object-oriented graphics system)</vt:lpstr>
      <vt:lpstr>Application Code</vt:lpstr>
      <vt:lpstr>Light object (geometric object)</vt:lpstr>
      <vt:lpstr>Scene Descriptions</vt:lpstr>
      <vt:lpstr>Scene Graph</vt:lpstr>
      <vt:lpstr>PreOrder Traversal   </vt:lpstr>
      <vt:lpstr>Group Nodes</vt:lpstr>
      <vt:lpstr>Inventor and Java3D</vt:lpstr>
      <vt:lpstr>VRML</vt:lpstr>
      <vt:lpstr>Open Scene Graph</vt:lpstr>
      <vt:lpstr>SUMMARY and NOTES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 Angel</dc:creator>
  <cp:lastModifiedBy>Hilford, Victoria</cp:lastModifiedBy>
  <cp:revision>152</cp:revision>
  <dcterms:created xsi:type="dcterms:W3CDTF">2002-08-02T19:17:07Z</dcterms:created>
  <dcterms:modified xsi:type="dcterms:W3CDTF">2023-10-25T22:22:54Z</dcterms:modified>
</cp:coreProperties>
</file>